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8"/>
  </p:notesMasterIdLst>
  <p:handoutMasterIdLst>
    <p:handoutMasterId r:id="rId9"/>
  </p:handoutMasterIdLst>
  <p:sldIdLst>
    <p:sldId id="256" r:id="rId2"/>
    <p:sldId id="264" r:id="rId3"/>
    <p:sldId id="265" r:id="rId4"/>
    <p:sldId id="266" r:id="rId5"/>
    <p:sldId id="267" r:id="rId6"/>
    <p:sldId id="270" r:id="rId7"/>
  </p:sldIdLst>
  <p:sldSz cx="12192000" cy="6858000"/>
  <p:notesSz cx="6858000" cy="9144000"/>
  <p:defaultTextStyle>
    <a:defPPr rtl="0"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8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AA1B3CE-3BB3-49F6-885E-72FD06B1EF5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A7E651-DFE1-47E3-845D-885159262C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965876-FA72-4369-843B-51C5FD5BC155}" type="datetime1">
              <a:rPr lang="en-GB" smtClean="0"/>
              <a:t>28/04/2025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14CBA8-0D57-4814-9AB8-028359C744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89480-9E0C-4134-95B4-43EFF5EB99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2F978-B558-490B-866A-2EC20D8DA0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3762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A273-125C-47FA-B374-7D89F2AB632C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/>
              <a:t>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5A653-D01D-466A-B7F0-1597B7012E1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508235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15A653-D01D-466A-B7F0-1597B7012E1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129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rtlCol="0" anchor="b">
            <a:normAutofit/>
          </a:bodyPr>
          <a:lstStyle>
            <a:lvl1pPr algn="l">
              <a:defRPr sz="48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 rtlCol="0"/>
          <a:lstStyle/>
          <a:p>
            <a:pPr rtl="0"/>
            <a:fld id="{5DC7FCFC-0FBF-4189-A902-CB649C6BA538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1425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5124020"/>
            <a:ext cx="9910859" cy="682472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E5B1E1-8BA7-411F-A621-1F1F35B45CC1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53284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4419599"/>
            <a:ext cx="9904459" cy="1371599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58CB1D-644A-4B82-BBDA-0F91B116CC77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542454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rtlCol="0" anchor="ctr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20644" y="3365557"/>
            <a:ext cx="8752299" cy="548968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1" y="4309919"/>
            <a:ext cx="9906002" cy="1489496"/>
          </a:xfrm>
        </p:spPr>
        <p:txBody>
          <a:bodyPr rtlCol="0"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2DFAB3-ED9F-4F57-8A0D-2D96D7D6DF6C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en-GB" sz="8000" noProof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52723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364" y="4657655"/>
            <a:ext cx="9904505" cy="1140644"/>
          </a:xfrm>
        </p:spPr>
        <p:txBody>
          <a:bodyPr rtlCol="0"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43986B-5FAB-4311-A853-6F15B3891F5C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40553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0" y="2674463"/>
            <a:ext cx="3196899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1127918" y="3360263"/>
            <a:ext cx="3208735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514766" y="2677635"/>
            <a:ext cx="3184385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504213" y="3363435"/>
            <a:ext cx="3195830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442" y="2674463"/>
            <a:ext cx="3194968" cy="685800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852442" y="3360263"/>
            <a:ext cx="3194968" cy="2430936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2A8C54-D736-4EFB-B294-4E6FB960B9DF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696050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3" y="4404596"/>
            <a:ext cx="319524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1141413" y="4980858"/>
            <a:ext cx="3195240" cy="817843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489053" y="4404596"/>
            <a:ext cx="3200400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4487593" y="4980857"/>
            <a:ext cx="3200400" cy="810342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852567" y="4404595"/>
            <a:ext cx="3190741" cy="576262"/>
          </a:xfrm>
        </p:spPr>
        <p:txBody>
          <a:bodyPr rtlCol="0"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 rtl="0">
              <a:buNone/>
            </a:pPr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852442" y="4980854"/>
            <a:ext cx="3194968" cy="810345"/>
          </a:xfrm>
        </p:spPr>
        <p:txBody>
          <a:bodyPr rtlCol="0"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482A6F-92E8-4ADC-9014-79B85FDD5B52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82016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424D7B-D4FC-4CF6-A9E1-C64246571E2B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36053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1410" y="609599"/>
            <a:ext cx="7748590" cy="5181601"/>
          </a:xfrm>
        </p:spPr>
        <p:txBody>
          <a:bodyPr vert="eaVert"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77F1F3-D938-4D19-BB43-6F210C98863A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18706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B32104-A71F-4AEA-9980-C7EAE66C787E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0880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4424362"/>
            <a:ext cx="9906000" cy="1374776"/>
          </a:xfrm>
        </p:spPr>
        <p:txBody>
          <a:bodyPr rtlCol="0"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70B211D-CFC0-4516-B855-924B72092E52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74279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41410" y="2249486"/>
            <a:ext cx="4878389" cy="3541714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2249486"/>
            <a:ext cx="4875211" cy="3541714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2365F0-9954-42CF-A186-544C08A35D8E}" type="datetime1">
              <a:rPr lang="en-GB" noProof="0" smtClean="0"/>
              <a:t>28/04/2025</a:t>
            </a:fld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16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41411" y="2249486"/>
            <a:ext cx="4878392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41410" y="3073397"/>
            <a:ext cx="4878391" cy="271780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2249485"/>
            <a:ext cx="4875210" cy="823912"/>
          </a:xfrm>
        </p:spPr>
        <p:txBody>
          <a:bodyPr rtlCol="0"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3073397"/>
            <a:ext cx="4875210" cy="2717801"/>
          </a:xfrm>
        </p:spPr>
        <p:txBody>
          <a:bodyPr rtlCol="0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69C2DC6-9D18-483A-A3B4-75DB10B19999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82054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5EE26D-AAA5-4FC9-A989-8E9919F3EBF6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956622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663053-096B-46B6-BCEC-684897754B3C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84141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6200" y="592666"/>
            <a:ext cx="5891209" cy="5198534"/>
          </a:xfrm>
        </p:spPr>
        <p:txBody>
          <a:bodyPr rtlCol="0" anchor="ctr"/>
          <a:lstStyle/>
          <a:p>
            <a:pPr lvl="0" rtl="0"/>
            <a:r>
              <a:rPr lang="en-GB" noProof="0"/>
              <a:t>Edit Master text styles</a:t>
            </a:r>
          </a:p>
          <a:p>
            <a:pPr lvl="1" rtl="0"/>
            <a:r>
              <a:rPr lang="en-GB" noProof="0"/>
              <a:t>Second level</a:t>
            </a:r>
          </a:p>
          <a:p>
            <a:pPr lvl="2" rtl="0"/>
            <a:r>
              <a:rPr lang="en-GB" noProof="0"/>
              <a:t>Third level</a:t>
            </a:r>
          </a:p>
          <a:p>
            <a:pPr lvl="3" rtl="0"/>
            <a:r>
              <a:rPr lang="en-GB" noProof="0"/>
              <a:t>Fourth level</a:t>
            </a:r>
          </a:p>
          <a:p>
            <a:pPr lvl="4" rtl="0"/>
            <a:r>
              <a:rPr lang="en-GB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6705" y="2249486"/>
            <a:ext cx="3856037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907371-F324-4835-A953-4F4AD788E41A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06940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41410" y="2249486"/>
            <a:ext cx="5934511" cy="3541714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n-GB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C28481C-5577-4AD0-AB24-F37530C518D1}" type="datetime1">
              <a:rPr lang="en-GB" noProof="0" smtClean="0"/>
              <a:t>28/04/2025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794255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 noProof="0"/>
              <a:t>Click to edit Master text styles</a:t>
            </a:r>
          </a:p>
          <a:p>
            <a:pPr lvl="1" rtl="0"/>
            <a:r>
              <a:rPr lang="en-US" noProof="0"/>
              <a:t>Second level</a:t>
            </a:r>
          </a:p>
          <a:p>
            <a:pPr lvl="2" rtl="0"/>
            <a:r>
              <a:rPr lang="en-US" noProof="0"/>
              <a:t>Third level</a:t>
            </a:r>
          </a:p>
          <a:p>
            <a:pPr lvl="3" rtl="0"/>
            <a:r>
              <a:rPr lang="en-US" noProof="0"/>
              <a:t>Fourth level</a:t>
            </a:r>
          </a:p>
          <a:p>
            <a:pPr lvl="4" rtl="0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8F7C37B3-965E-4A24-ACE3-CD650E1945CC}" type="datetime1">
              <a:rPr lang="en-GB" noProof="0" smtClean="0"/>
              <a:t>28/04/2025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609873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68D3E5-C7A3-47DF-A374-46BF83A69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et-EE" sz="6000" dirty="0">
                <a:solidFill>
                  <a:schemeClr val="tx2"/>
                </a:solidFill>
                <a:latin typeface="Rockwell" panose="02060603020205020403" pitchFamily="18" charset="0"/>
              </a:rPr>
              <a:t>Tõnis vilu </a:t>
            </a:r>
            <a:br>
              <a:rPr lang="et-EE" sz="5400" dirty="0">
                <a:latin typeface="Rockwell" panose="02060603020205020403" pitchFamily="18" charset="0"/>
              </a:rPr>
            </a:br>
            <a:endParaRPr lang="en-GB" sz="5400" dirty="0">
              <a:latin typeface="Rockwell" panose="020606030202050204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78725B-6E40-4D82-B375-7831D81C29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600" y="3136900"/>
            <a:ext cx="10401300" cy="1181100"/>
          </a:xfrm>
        </p:spPr>
        <p:txBody>
          <a:bodyPr rtlCol="0">
            <a:normAutofit/>
          </a:bodyPr>
          <a:lstStyle/>
          <a:p>
            <a:pPr algn="ctr" rtl="0"/>
            <a:r>
              <a:rPr lang="et-EE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Sündinud 1988</a:t>
            </a:r>
            <a:endParaRPr lang="en-GB" sz="2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0"/>
            <a:r>
              <a:rPr lang="fi-FI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Elab Tartus, kirjutab ja käib pikkadel jalutuskäikudel.</a:t>
            </a: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6D20F2-C5F6-7DB1-812C-D267CF4E2861}"/>
              </a:ext>
            </a:extLst>
          </p:cNvPr>
          <p:cNvSpPr txBox="1"/>
          <p:nvPr/>
        </p:nvSpPr>
        <p:spPr>
          <a:xfrm>
            <a:off x="3898900" y="5009634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2000" dirty="0"/>
              <a:t>2025. </a:t>
            </a:r>
            <a:r>
              <a:rPr lang="fi-FI" sz="2000" dirty="0" err="1"/>
              <a:t>aasta</a:t>
            </a:r>
            <a:r>
              <a:rPr lang="fi-FI" sz="2000" dirty="0"/>
              <a:t> Tartu </a:t>
            </a:r>
            <a:r>
              <a:rPr lang="fi-FI" sz="2000" dirty="0" err="1"/>
              <a:t>linnakirjanikuks</a:t>
            </a:r>
            <a:r>
              <a:rPr lang="et-EE" sz="2000" dirty="0"/>
              <a:t> valitud</a:t>
            </a:r>
            <a:r>
              <a:rPr lang="fi-FI" sz="2000" dirty="0"/>
              <a:t> luuleta</a:t>
            </a:r>
            <a:r>
              <a:rPr lang="et-EE" sz="2000" dirty="0"/>
              <a:t>ja</a:t>
            </a:r>
            <a:r>
              <a:rPr lang="fi-FI" sz="2000" dirty="0"/>
              <a:t>.</a:t>
            </a:r>
            <a:endParaRPr lang="et-EE" sz="2000" dirty="0"/>
          </a:p>
          <a:p>
            <a:r>
              <a:rPr lang="et-EE" sz="2000" dirty="0"/>
              <a:t>Kirjanikupalgaline aastatel 2022-2024 a.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935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0719A8A-BF10-C5F9-7CA3-43113AFA0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1905" y="-573084"/>
            <a:ext cx="3856037" cy="1639884"/>
          </a:xfrm>
        </p:spPr>
        <p:txBody>
          <a:bodyPr/>
          <a:lstStyle/>
          <a:p>
            <a:r>
              <a:rPr lang="et-EE" dirty="0"/>
              <a:t>Teosed</a:t>
            </a:r>
            <a:endParaRPr lang="en-US" dirty="0"/>
          </a:p>
        </p:txBody>
      </p:sp>
      <p:pic>
        <p:nvPicPr>
          <p:cNvPr id="6" name="Content Placeholder 5" descr="A person in a brown shirt&#10;&#10;AI-generated content may be incorrect.">
            <a:extLst>
              <a:ext uri="{FF2B5EF4-FFF2-40B4-BE49-F238E27FC236}">
                <a16:creationId xmlns:a16="http://schemas.microsoft.com/office/drawing/2014/main" id="{0572B825-90C5-4C62-9E45-B9A47AE10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t="6174" r="-2" b="34923"/>
          <a:stretch/>
        </p:blipFill>
        <p:spPr>
          <a:xfrm>
            <a:off x="5156200" y="592666"/>
            <a:ext cx="5891209" cy="5198534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915872A-B7CD-5391-B12C-9E910C3391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00163" y="1421076"/>
            <a:ext cx="3856037" cy="3541714"/>
          </a:xfrm>
        </p:spPr>
        <p:txBody>
          <a:bodyPr>
            <a:noAutofit/>
          </a:bodyPr>
          <a:lstStyle/>
          <a:p>
            <a:r>
              <a:rPr lang="en-US" sz="2000" dirty="0"/>
              <a:t>„</a:t>
            </a:r>
            <a:r>
              <a:rPr lang="en-US" sz="2000" dirty="0" err="1"/>
              <a:t>Tundekasvatus</a:t>
            </a:r>
            <a:r>
              <a:rPr lang="en-US" sz="2000" dirty="0"/>
              <a:t>“ (2020) </a:t>
            </a:r>
            <a:r>
              <a:rPr lang="en-US" sz="2000" dirty="0" err="1"/>
              <a:t>pälvis</a:t>
            </a:r>
            <a:r>
              <a:rPr lang="en-US" sz="2000" dirty="0"/>
              <a:t> </a:t>
            </a:r>
            <a:r>
              <a:rPr lang="en-US" sz="2000" dirty="0" err="1"/>
              <a:t>Kultuurkapitali</a:t>
            </a:r>
            <a:r>
              <a:rPr lang="en-US" sz="2000" dirty="0"/>
              <a:t> </a:t>
            </a:r>
            <a:r>
              <a:rPr lang="en-US" sz="2000" dirty="0" err="1"/>
              <a:t>kirjanduse</a:t>
            </a:r>
            <a:r>
              <a:rPr lang="en-US" sz="2000" dirty="0"/>
              <a:t> </a:t>
            </a:r>
            <a:r>
              <a:rPr lang="en-US" sz="2000" dirty="0" err="1"/>
              <a:t>sihtkapitali</a:t>
            </a:r>
            <a:r>
              <a:rPr lang="en-US" sz="2000" dirty="0"/>
              <a:t> </a:t>
            </a:r>
            <a:r>
              <a:rPr lang="en-US" sz="2000" dirty="0" err="1"/>
              <a:t>aastapreemi</a:t>
            </a:r>
            <a:r>
              <a:rPr lang="et-EE" sz="2000" dirty="0"/>
              <a:t>a</a:t>
            </a:r>
            <a:r>
              <a:rPr lang="en-US" sz="2000" dirty="0"/>
              <a:t> </a:t>
            </a:r>
            <a:endParaRPr lang="et-EE" sz="2000" dirty="0"/>
          </a:p>
          <a:p>
            <a:endParaRPr lang="et-EE" sz="2000" dirty="0"/>
          </a:p>
          <a:p>
            <a:r>
              <a:rPr lang="et-EE" sz="2000" dirty="0"/>
              <a:t>L</a:t>
            </a:r>
            <a:r>
              <a:rPr lang="en-US" sz="2000" dirty="0" err="1"/>
              <a:t>uulekogud</a:t>
            </a:r>
            <a:r>
              <a:rPr lang="en-US" sz="2000" dirty="0"/>
              <a:t> „Kink </a:t>
            </a:r>
            <a:r>
              <a:rPr lang="en-US" sz="2000" dirty="0" err="1"/>
              <a:t>psühholoogile</a:t>
            </a:r>
            <a:r>
              <a:rPr lang="en-US" sz="2000" dirty="0"/>
              <a:t>“ (2016) ja „</a:t>
            </a:r>
            <a:r>
              <a:rPr lang="en-US" sz="2000" dirty="0" err="1"/>
              <a:t>Kõik</a:t>
            </a:r>
            <a:r>
              <a:rPr lang="en-US" sz="2000" dirty="0"/>
              <a:t> </a:t>
            </a:r>
            <a:r>
              <a:rPr lang="en-US" sz="2000" dirty="0" err="1"/>
              <a:t>linnud</a:t>
            </a:r>
            <a:r>
              <a:rPr lang="en-US" sz="2000" dirty="0"/>
              <a:t> </a:t>
            </a:r>
            <a:r>
              <a:rPr lang="en-US" sz="2000" dirty="0" err="1"/>
              <a:t>valgusele</a:t>
            </a:r>
            <a:r>
              <a:rPr lang="en-US" sz="2000" dirty="0"/>
              <a:t>“ (2022) said Gustav </a:t>
            </a:r>
            <a:r>
              <a:rPr lang="en-US" sz="2000" dirty="0" err="1"/>
              <a:t>Suitsu</a:t>
            </a:r>
            <a:r>
              <a:rPr lang="en-US" sz="2000" dirty="0"/>
              <a:t> </a:t>
            </a:r>
            <a:r>
              <a:rPr lang="en-US" sz="2000" dirty="0" err="1"/>
              <a:t>luulepreemia</a:t>
            </a:r>
            <a:r>
              <a:rPr lang="en-US" sz="2000" dirty="0"/>
              <a:t>, mis </a:t>
            </a:r>
            <a:r>
              <a:rPr lang="en-US" sz="2000" dirty="0" err="1"/>
              <a:t>teeb</a:t>
            </a:r>
            <a:r>
              <a:rPr lang="en-US" sz="2000" dirty="0"/>
              <a:t> </a:t>
            </a:r>
            <a:r>
              <a:rPr lang="en-US" sz="2000" dirty="0" err="1"/>
              <a:t>Vilust</a:t>
            </a:r>
            <a:r>
              <a:rPr lang="en-US" sz="2000" dirty="0"/>
              <a:t> </a:t>
            </a:r>
            <a:r>
              <a:rPr lang="en-US" sz="2000" dirty="0" err="1"/>
              <a:t>seni</a:t>
            </a:r>
            <a:r>
              <a:rPr lang="en-US" sz="2000" dirty="0"/>
              <a:t> </a:t>
            </a:r>
            <a:r>
              <a:rPr lang="en-US" sz="2000" dirty="0" err="1"/>
              <a:t>ainsa</a:t>
            </a:r>
            <a:r>
              <a:rPr lang="en-US" sz="2000" dirty="0"/>
              <a:t>, </a:t>
            </a:r>
            <a:r>
              <a:rPr lang="en-US" sz="2000" dirty="0" err="1"/>
              <a:t>kes</a:t>
            </a:r>
            <a:r>
              <a:rPr lang="en-US" sz="2000" dirty="0"/>
              <a:t> on </a:t>
            </a:r>
            <a:r>
              <a:rPr lang="en-US" sz="2000" dirty="0" err="1"/>
              <a:t>pälvinud</a:t>
            </a:r>
            <a:r>
              <a:rPr lang="en-US" sz="2000" dirty="0"/>
              <a:t> </a:t>
            </a:r>
            <a:r>
              <a:rPr lang="en-US" sz="2000" dirty="0" err="1"/>
              <a:t>selle</a:t>
            </a:r>
            <a:r>
              <a:rPr lang="en-US" sz="2000" dirty="0"/>
              <a:t> </a:t>
            </a:r>
            <a:r>
              <a:rPr lang="en-US" sz="2000" dirty="0" err="1"/>
              <a:t>auhinna</a:t>
            </a:r>
            <a:r>
              <a:rPr lang="en-US" sz="2000" dirty="0"/>
              <a:t> </a:t>
            </a:r>
            <a:r>
              <a:rPr lang="en-US" sz="2000" dirty="0" err="1"/>
              <a:t>kaks</a:t>
            </a:r>
            <a:r>
              <a:rPr lang="en-US" sz="2000" dirty="0"/>
              <a:t> </a:t>
            </a:r>
            <a:r>
              <a:rPr lang="en-US" sz="2000" dirty="0" err="1"/>
              <a:t>korda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r>
              <a:rPr lang="en-US" sz="2000" dirty="0" err="1"/>
              <a:t>Teda</a:t>
            </a:r>
            <a:r>
              <a:rPr lang="en-US" sz="2000" dirty="0"/>
              <a:t> on ka </a:t>
            </a:r>
            <a:r>
              <a:rPr lang="en-US" sz="2000" dirty="0" err="1"/>
              <a:t>nomineeritud</a:t>
            </a:r>
            <a:r>
              <a:rPr lang="en-US" sz="2000" dirty="0"/>
              <a:t> Juhan Liivi </a:t>
            </a:r>
            <a:r>
              <a:rPr lang="en-US" sz="2000" dirty="0" err="1"/>
              <a:t>luuleauhinnale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7110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05C23F1-108C-EAFA-DECF-48BDE17B04F4}"/>
              </a:ext>
            </a:extLst>
          </p:cNvPr>
          <p:cNvSpPr txBox="1"/>
          <p:nvPr/>
        </p:nvSpPr>
        <p:spPr>
          <a:xfrm>
            <a:off x="1255383" y="4593321"/>
            <a:ext cx="74295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Tema looming </a:t>
            </a:r>
            <a:r>
              <a:rPr lang="en-GB" dirty="0" err="1"/>
              <a:t>tegeleb</a:t>
            </a:r>
            <a:r>
              <a:rPr lang="en-GB" dirty="0"/>
              <a:t> </a:t>
            </a:r>
            <a:r>
              <a:rPr lang="en-GB" dirty="0" err="1"/>
              <a:t>selliste</a:t>
            </a:r>
            <a:r>
              <a:rPr lang="en-GB" dirty="0"/>
              <a:t> </a:t>
            </a:r>
            <a:r>
              <a:rPr lang="en-GB" dirty="0" err="1"/>
              <a:t>teemadega</a:t>
            </a:r>
            <a:r>
              <a:rPr lang="en-GB" dirty="0"/>
              <a:t> </a:t>
            </a:r>
            <a:r>
              <a:rPr lang="en-GB" dirty="0" err="1"/>
              <a:t>nagu</a:t>
            </a:r>
            <a:r>
              <a:rPr lang="en-GB" dirty="0"/>
              <a:t> </a:t>
            </a:r>
            <a:r>
              <a:rPr lang="en-GB" dirty="0" err="1"/>
              <a:t>vaimne</a:t>
            </a:r>
            <a:r>
              <a:rPr lang="en-GB" dirty="0"/>
              <a:t> </a:t>
            </a:r>
            <a:r>
              <a:rPr lang="en-GB" dirty="0" err="1"/>
              <a:t>tervis</a:t>
            </a:r>
            <a:r>
              <a:rPr lang="en-GB" dirty="0"/>
              <a:t>, </a:t>
            </a:r>
            <a:r>
              <a:rPr lang="et-EE" dirty="0"/>
              <a:t>enese otsing,</a:t>
            </a:r>
            <a:r>
              <a:rPr lang="en-GB" dirty="0" err="1"/>
              <a:t>poliitika</a:t>
            </a:r>
            <a:r>
              <a:rPr lang="en-GB" dirty="0"/>
              <a:t>, </a:t>
            </a:r>
            <a:r>
              <a:rPr lang="en-GB" dirty="0" err="1"/>
              <a:t>loodus</a:t>
            </a:r>
            <a:r>
              <a:rPr lang="et-EE" dirty="0"/>
              <a:t>, eksistentsiaalne äng, emotsionaalne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armastus</a:t>
            </a:r>
            <a:r>
              <a:rPr lang="en-GB" dirty="0"/>
              <a:t>. Vilu </a:t>
            </a:r>
            <a:r>
              <a:rPr lang="en-GB" dirty="0" err="1"/>
              <a:t>raamatud</a:t>
            </a:r>
            <a:r>
              <a:rPr lang="en-GB" dirty="0"/>
              <a:t> on pea </a:t>
            </a:r>
            <a:r>
              <a:rPr lang="en-GB" dirty="0" err="1"/>
              <a:t>alati</a:t>
            </a:r>
            <a:r>
              <a:rPr lang="en-GB" dirty="0"/>
              <a:t> </a:t>
            </a:r>
            <a:r>
              <a:rPr lang="en-GB" dirty="0" err="1"/>
              <a:t>üksteisest</a:t>
            </a:r>
            <a:r>
              <a:rPr lang="en-GB" dirty="0"/>
              <a:t> </a:t>
            </a:r>
            <a:r>
              <a:rPr lang="en-GB" dirty="0" err="1"/>
              <a:t>erinevad</a:t>
            </a:r>
            <a:r>
              <a:rPr lang="en-GB" dirty="0"/>
              <a:t>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kirjandusteadlased</a:t>
            </a:r>
            <a:r>
              <a:rPr lang="en-GB" dirty="0"/>
              <a:t> on </a:t>
            </a:r>
            <a:r>
              <a:rPr lang="en-GB" dirty="0" err="1"/>
              <a:t>öelnud</a:t>
            </a:r>
            <a:r>
              <a:rPr lang="en-GB" dirty="0"/>
              <a:t>, et ta on </a:t>
            </a:r>
            <a:r>
              <a:rPr lang="en-GB" dirty="0" err="1"/>
              <a:t>eesti</a:t>
            </a:r>
            <a:r>
              <a:rPr lang="en-GB" dirty="0"/>
              <a:t> </a:t>
            </a:r>
            <a:r>
              <a:rPr lang="en-GB" dirty="0" err="1"/>
              <a:t>luulesse</a:t>
            </a:r>
            <a:r>
              <a:rPr lang="en-GB" dirty="0"/>
              <a:t> </a:t>
            </a:r>
            <a:r>
              <a:rPr lang="en-GB" dirty="0" err="1"/>
              <a:t>toonud</a:t>
            </a:r>
            <a:r>
              <a:rPr lang="en-GB" dirty="0"/>
              <a:t> </a:t>
            </a:r>
            <a:r>
              <a:rPr lang="en-GB" dirty="0" err="1"/>
              <a:t>eri</a:t>
            </a:r>
            <a:r>
              <a:rPr lang="en-GB" dirty="0"/>
              <a:t> </a:t>
            </a:r>
            <a:r>
              <a:rPr lang="en-GB" dirty="0" err="1"/>
              <a:t>tonaalsusi</a:t>
            </a:r>
            <a:r>
              <a:rPr lang="en-GB" dirty="0"/>
              <a:t> </a:t>
            </a:r>
            <a:r>
              <a:rPr lang="en-GB" dirty="0" err="1"/>
              <a:t>rohkem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keegi</a:t>
            </a:r>
            <a:r>
              <a:rPr lang="en-GB" dirty="0"/>
              <a:t> </a:t>
            </a:r>
            <a:r>
              <a:rPr lang="en-GB" dirty="0" err="1"/>
              <a:t>teine</a:t>
            </a:r>
            <a:r>
              <a:rPr lang="en-GB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B0196-4D0A-3C83-533D-1D3D6C049B90}"/>
              </a:ext>
            </a:extLst>
          </p:cNvPr>
          <p:cNvSpPr txBox="1"/>
          <p:nvPr/>
        </p:nvSpPr>
        <p:spPr>
          <a:xfrm>
            <a:off x="907510" y="3046418"/>
            <a:ext cx="61023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Tuntud</a:t>
            </a:r>
            <a:r>
              <a:rPr lang="en-GB" dirty="0"/>
              <a:t> </a:t>
            </a:r>
            <a:r>
              <a:rPr lang="en-GB" dirty="0" err="1"/>
              <a:t>teosed</a:t>
            </a:r>
            <a:r>
              <a:rPr lang="en-GB" dirty="0"/>
              <a:t>: „Ilma“, „</a:t>
            </a:r>
            <a:r>
              <a:rPr lang="en-GB" dirty="0" err="1"/>
              <a:t>Kõik</a:t>
            </a:r>
            <a:r>
              <a:rPr lang="en-GB" dirty="0"/>
              <a:t> </a:t>
            </a:r>
            <a:r>
              <a:rPr lang="en-GB" dirty="0" err="1"/>
              <a:t>linnud</a:t>
            </a:r>
            <a:r>
              <a:rPr lang="en-GB" dirty="0"/>
              <a:t> </a:t>
            </a:r>
            <a:r>
              <a:rPr lang="en-GB" dirty="0" err="1"/>
              <a:t>valgusele</a:t>
            </a:r>
            <a:r>
              <a:rPr lang="en-GB" dirty="0"/>
              <a:t>“, „</a:t>
            </a:r>
            <a:r>
              <a:rPr lang="en-GB" dirty="0" err="1"/>
              <a:t>Tundekasvatus</a:t>
            </a:r>
            <a:r>
              <a:rPr lang="en-GB" dirty="0"/>
              <a:t>“</a:t>
            </a:r>
            <a:endParaRPr lang="et-EE" dirty="0"/>
          </a:p>
          <a:p>
            <a:endParaRPr lang="et-EE" dirty="0"/>
          </a:p>
          <a:p>
            <a:endParaRPr lang="et-EE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D7AFF-BD5C-2CCB-CF7A-E3F65AD45A4E}"/>
              </a:ext>
            </a:extLst>
          </p:cNvPr>
          <p:cNvSpPr txBox="1"/>
          <p:nvPr/>
        </p:nvSpPr>
        <p:spPr>
          <a:xfrm>
            <a:off x="1378250" y="551369"/>
            <a:ext cx="610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/>
              <a:t>L</a:t>
            </a:r>
            <a:r>
              <a:rPr lang="fi-FI" dirty="0" err="1"/>
              <a:t>eiutab</a:t>
            </a:r>
            <a:r>
              <a:rPr lang="fi-FI" dirty="0"/>
              <a:t> iga kord uue keele ja lähenemisviisi ning nihutab luule </a:t>
            </a:r>
            <a:r>
              <a:rPr lang="fi-FI" dirty="0" err="1"/>
              <a:t>piire</a:t>
            </a:r>
            <a:r>
              <a:rPr lang="et-EE" dirty="0"/>
              <a:t>.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420014-D0CD-7775-2EA7-BCC46A5DAFE1}"/>
              </a:ext>
            </a:extLst>
          </p:cNvPr>
          <p:cNvSpPr txBox="1"/>
          <p:nvPr/>
        </p:nvSpPr>
        <p:spPr>
          <a:xfrm>
            <a:off x="5165068" y="1082609"/>
            <a:ext cx="610318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Käsitleb</a:t>
            </a:r>
            <a:r>
              <a:rPr lang="en-GB" dirty="0"/>
              <a:t> </a:t>
            </a:r>
            <a:r>
              <a:rPr lang="en-GB" dirty="0" err="1"/>
              <a:t>vaimset</a:t>
            </a:r>
            <a:r>
              <a:rPr lang="en-GB" dirty="0"/>
              <a:t> </a:t>
            </a:r>
            <a:r>
              <a:rPr lang="en-GB" dirty="0" err="1"/>
              <a:t>tervist</a:t>
            </a:r>
            <a:r>
              <a:rPr lang="en-GB" dirty="0"/>
              <a:t>, </a:t>
            </a:r>
            <a:r>
              <a:rPr lang="en-GB" dirty="0" err="1"/>
              <a:t>ängi</a:t>
            </a:r>
            <a:r>
              <a:rPr lang="en-GB" dirty="0"/>
              <a:t>, </a:t>
            </a:r>
            <a:r>
              <a:rPr lang="en-GB" dirty="0" err="1"/>
              <a:t>üksindust</a:t>
            </a:r>
            <a:r>
              <a:rPr lang="en-GB" dirty="0"/>
              <a:t>, </a:t>
            </a:r>
            <a:r>
              <a:rPr lang="en-GB" dirty="0" err="1"/>
              <a:t>identiteeti</a:t>
            </a:r>
            <a:r>
              <a:rPr lang="et-EE" dirty="0"/>
              <a:t> ja on mängulised.</a:t>
            </a:r>
          </a:p>
          <a:p>
            <a:endParaRPr lang="et-EE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6EE631-3FF3-D559-C85F-32C1AAF6A769}"/>
              </a:ext>
            </a:extLst>
          </p:cNvPr>
          <p:cNvSpPr txBox="1"/>
          <p:nvPr/>
        </p:nvSpPr>
        <p:spPr>
          <a:xfrm>
            <a:off x="4785504" y="3844358"/>
            <a:ext cx="6103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Stiililt</a:t>
            </a:r>
            <a:r>
              <a:rPr lang="en-GB" dirty="0"/>
              <a:t> </a:t>
            </a:r>
            <a:r>
              <a:rPr lang="en-GB" dirty="0" err="1"/>
              <a:t>tundlik</a:t>
            </a:r>
            <a:r>
              <a:rPr lang="en-GB" dirty="0"/>
              <a:t>, </a:t>
            </a:r>
            <a:r>
              <a:rPr lang="en-GB" dirty="0" err="1"/>
              <a:t>isiklik</a:t>
            </a:r>
            <a:r>
              <a:rPr lang="en-GB" dirty="0"/>
              <a:t>, </a:t>
            </a:r>
            <a:r>
              <a:rPr lang="en-GB" dirty="0" err="1"/>
              <a:t>sügavalt</a:t>
            </a:r>
            <a:r>
              <a:rPr lang="en-GB" dirty="0"/>
              <a:t> </a:t>
            </a:r>
            <a:r>
              <a:rPr lang="en-GB" dirty="0" err="1"/>
              <a:t>sisekaemuslik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24266C-7381-F3C5-AC23-78CF8060E53F}"/>
              </a:ext>
            </a:extLst>
          </p:cNvPr>
          <p:cNvSpPr txBox="1"/>
          <p:nvPr/>
        </p:nvSpPr>
        <p:spPr>
          <a:xfrm>
            <a:off x="2050930" y="1951876"/>
            <a:ext cx="6103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dirty="0"/>
              <a:t>Vorm: </a:t>
            </a:r>
            <a:r>
              <a:rPr lang="et-EE" dirty="0" err="1"/>
              <a:t>vabavärsiline</a:t>
            </a:r>
            <a:r>
              <a:rPr lang="et-EE" dirty="0"/>
              <a:t>, voolav, mõistlik, palju sisekõnet, kordusi ja katkendlikkust.</a:t>
            </a:r>
          </a:p>
        </p:txBody>
      </p:sp>
    </p:spTree>
    <p:extLst>
      <p:ext uri="{BB962C8B-B14F-4D97-AF65-F5344CB8AC3E}">
        <p14:creationId xmlns:p14="http://schemas.microsoft.com/office/powerpoint/2010/main" val="171361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892DE2C-F285-8922-37D2-E31C163D4A5E}"/>
              </a:ext>
            </a:extLst>
          </p:cNvPr>
          <p:cNvSpPr txBox="1"/>
          <p:nvPr/>
        </p:nvSpPr>
        <p:spPr>
          <a:xfrm>
            <a:off x="2874572" y="2466049"/>
            <a:ext cx="61023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"Pean </a:t>
            </a:r>
            <a:r>
              <a:rPr lang="en-GB" dirty="0" err="1"/>
              <a:t>kirjanduses</a:t>
            </a:r>
            <a:r>
              <a:rPr lang="en-GB" dirty="0"/>
              <a:t> </a:t>
            </a:r>
            <a:r>
              <a:rPr lang="en-GB" dirty="0" err="1"/>
              <a:t>leiduvat</a:t>
            </a:r>
            <a:r>
              <a:rPr lang="en-GB" dirty="0"/>
              <a:t> </a:t>
            </a:r>
            <a:r>
              <a:rPr lang="en-GB" dirty="0" err="1"/>
              <a:t>vaimset</a:t>
            </a:r>
            <a:r>
              <a:rPr lang="en-GB" dirty="0"/>
              <a:t> </a:t>
            </a:r>
            <a:r>
              <a:rPr lang="en-GB" dirty="0" err="1"/>
              <a:t>tuge</a:t>
            </a:r>
            <a:r>
              <a:rPr lang="en-GB" dirty="0"/>
              <a:t> – </a:t>
            </a:r>
            <a:r>
              <a:rPr lang="en-GB" dirty="0" err="1"/>
              <a:t>selle</a:t>
            </a:r>
            <a:r>
              <a:rPr lang="en-GB" dirty="0"/>
              <a:t> </a:t>
            </a:r>
            <a:r>
              <a:rPr lang="en-GB" dirty="0" err="1"/>
              <a:t>võimet</a:t>
            </a:r>
            <a:r>
              <a:rPr lang="en-GB" dirty="0"/>
              <a:t> </a:t>
            </a:r>
            <a:r>
              <a:rPr lang="en-GB" dirty="0" err="1"/>
              <a:t>meid</a:t>
            </a:r>
            <a:r>
              <a:rPr lang="en-GB" dirty="0"/>
              <a:t> </a:t>
            </a:r>
            <a:r>
              <a:rPr lang="en-GB" dirty="0" err="1"/>
              <a:t>küsima</a:t>
            </a:r>
            <a:r>
              <a:rPr lang="en-GB" dirty="0"/>
              <a:t> panna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meelt</a:t>
            </a:r>
            <a:r>
              <a:rPr lang="en-GB" dirty="0"/>
              <a:t> </a:t>
            </a:r>
            <a:r>
              <a:rPr lang="en-GB" dirty="0" err="1"/>
              <a:t>avardada</a:t>
            </a:r>
            <a:r>
              <a:rPr lang="en-GB" dirty="0"/>
              <a:t> – </a:t>
            </a:r>
            <a:r>
              <a:rPr lang="en-GB" dirty="0" err="1"/>
              <a:t>enda</a:t>
            </a:r>
            <a:r>
              <a:rPr lang="en-GB" dirty="0"/>
              <a:t> </a:t>
            </a:r>
            <a:r>
              <a:rPr lang="en-GB" dirty="0" err="1"/>
              <a:t>jaoks</a:t>
            </a:r>
            <a:r>
              <a:rPr lang="en-GB" dirty="0"/>
              <a:t> </a:t>
            </a:r>
            <a:r>
              <a:rPr lang="en-GB" dirty="0" err="1"/>
              <a:t>üheks</a:t>
            </a:r>
            <a:r>
              <a:rPr lang="en-GB" dirty="0"/>
              <a:t> </a:t>
            </a:r>
            <a:r>
              <a:rPr lang="en-GB" dirty="0" err="1"/>
              <a:t>olulisimaks</a:t>
            </a:r>
            <a:r>
              <a:rPr lang="en-GB" dirty="0"/>
              <a:t>. Usun, et </a:t>
            </a:r>
            <a:r>
              <a:rPr lang="en-GB" dirty="0" err="1"/>
              <a:t>sellise</a:t>
            </a:r>
            <a:r>
              <a:rPr lang="en-GB" dirty="0"/>
              <a:t> </a:t>
            </a:r>
            <a:r>
              <a:rPr lang="en-GB" dirty="0" err="1"/>
              <a:t>puhtinimliku</a:t>
            </a:r>
            <a:r>
              <a:rPr lang="en-GB" dirty="0"/>
              <a:t> </a:t>
            </a:r>
            <a:r>
              <a:rPr lang="en-GB" dirty="0" err="1"/>
              <a:t>võtme</a:t>
            </a:r>
            <a:r>
              <a:rPr lang="en-GB" dirty="0"/>
              <a:t> </a:t>
            </a:r>
            <a:r>
              <a:rPr lang="en-GB" dirty="0" err="1"/>
              <a:t>abil</a:t>
            </a:r>
            <a:r>
              <a:rPr lang="en-GB" dirty="0"/>
              <a:t> on </a:t>
            </a:r>
            <a:r>
              <a:rPr lang="en-GB" dirty="0" err="1"/>
              <a:t>võimalik</a:t>
            </a:r>
            <a:r>
              <a:rPr lang="en-GB" dirty="0"/>
              <a:t> </a:t>
            </a:r>
            <a:r>
              <a:rPr lang="en-GB" dirty="0" err="1"/>
              <a:t>kõnetada</a:t>
            </a:r>
            <a:r>
              <a:rPr lang="en-GB" dirty="0"/>
              <a:t> </a:t>
            </a:r>
            <a:r>
              <a:rPr lang="en-GB" dirty="0" err="1"/>
              <a:t>igasugu</a:t>
            </a:r>
            <a:r>
              <a:rPr lang="en-GB" dirty="0"/>
              <a:t> </a:t>
            </a:r>
            <a:r>
              <a:rPr lang="en-GB" dirty="0" err="1"/>
              <a:t>inimesi</a:t>
            </a:r>
            <a:r>
              <a:rPr lang="en-GB" dirty="0"/>
              <a:t>, </a:t>
            </a:r>
            <a:r>
              <a:rPr lang="en-GB" dirty="0" err="1"/>
              <a:t>kooliõpilastest</a:t>
            </a:r>
            <a:r>
              <a:rPr lang="en-GB" dirty="0"/>
              <a:t> </a:t>
            </a:r>
            <a:r>
              <a:rPr lang="en-GB" dirty="0" err="1"/>
              <a:t>vanavanemateni</a:t>
            </a:r>
            <a:r>
              <a:rPr lang="en-GB" dirty="0"/>
              <a:t>. Soovin </a:t>
            </a:r>
            <a:r>
              <a:rPr lang="en-GB" dirty="0" err="1"/>
              <a:t>sellega</a:t>
            </a:r>
            <a:r>
              <a:rPr lang="en-GB" dirty="0"/>
              <a:t> </a:t>
            </a:r>
            <a:r>
              <a:rPr lang="en-GB" dirty="0" err="1"/>
              <a:t>kätt</a:t>
            </a:r>
            <a:r>
              <a:rPr lang="en-GB" dirty="0"/>
              <a:t> </a:t>
            </a:r>
            <a:r>
              <a:rPr lang="en-GB" dirty="0" err="1"/>
              <a:t>proovida</a:t>
            </a:r>
            <a:r>
              <a:rPr lang="en-GB" dirty="0"/>
              <a:t>.„</a:t>
            </a:r>
            <a:r>
              <a:rPr lang="et-EE" dirty="0"/>
              <a:t> T.Vilu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90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B9F141C-13C1-A2F5-D787-7FD7532D4E60}"/>
              </a:ext>
            </a:extLst>
          </p:cNvPr>
          <p:cNvSpPr txBox="1"/>
          <p:nvPr/>
        </p:nvSpPr>
        <p:spPr>
          <a:xfrm>
            <a:off x="1580610" y="367923"/>
            <a:ext cx="610235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Kujundite</a:t>
            </a:r>
            <a:r>
              <a:rPr lang="en-GB" dirty="0"/>
              <a:t> </a:t>
            </a:r>
            <a:r>
              <a:rPr lang="en-GB" dirty="0" err="1"/>
              <a:t>kasutus</a:t>
            </a:r>
            <a:r>
              <a:rPr lang="et-EE" dirty="0"/>
              <a:t>:</a:t>
            </a:r>
          </a:p>
          <a:p>
            <a:pPr marL="342900" indent="-342900">
              <a:buAutoNum type="arabicPeriod"/>
            </a:pPr>
            <a:r>
              <a:rPr lang="en-GB" dirty="0" err="1"/>
              <a:t>Metafoor</a:t>
            </a:r>
            <a:r>
              <a:rPr lang="en-GB" dirty="0"/>
              <a:t>:</a:t>
            </a:r>
            <a:r>
              <a:rPr lang="et-EE" dirty="0"/>
              <a:t> </a:t>
            </a:r>
            <a:r>
              <a:rPr lang="en-GB" dirty="0"/>
              <a:t>„</a:t>
            </a:r>
            <a:r>
              <a:rPr lang="et-EE" dirty="0"/>
              <a:t>M</a:t>
            </a:r>
            <a:r>
              <a:rPr lang="en-GB" dirty="0"/>
              <a:t>u </a:t>
            </a:r>
            <a:r>
              <a:rPr lang="en-GB" dirty="0" err="1"/>
              <a:t>mõtted</a:t>
            </a:r>
            <a:r>
              <a:rPr lang="en-GB" dirty="0"/>
              <a:t> on </a:t>
            </a:r>
            <a:r>
              <a:rPr lang="en-GB" dirty="0" err="1"/>
              <a:t>nagu</a:t>
            </a:r>
            <a:r>
              <a:rPr lang="en-GB" dirty="0"/>
              <a:t> </a:t>
            </a:r>
            <a:r>
              <a:rPr lang="en-GB" dirty="0" err="1"/>
              <a:t>tuhm</a:t>
            </a:r>
            <a:r>
              <a:rPr lang="en-GB" dirty="0"/>
              <a:t> </a:t>
            </a:r>
            <a:r>
              <a:rPr lang="en-GB" dirty="0" err="1"/>
              <a:t>klaas</a:t>
            </a:r>
            <a:r>
              <a:rPr lang="en-GB" dirty="0"/>
              <a:t>“</a:t>
            </a:r>
            <a:endParaRPr lang="et-EE" dirty="0"/>
          </a:p>
          <a:p>
            <a:r>
              <a:rPr lang="en-GB" dirty="0"/>
              <a:t>2. </a:t>
            </a:r>
            <a:r>
              <a:rPr lang="en-GB" dirty="0" err="1"/>
              <a:t>Isikustamine</a:t>
            </a:r>
            <a:r>
              <a:rPr lang="en-GB" dirty="0"/>
              <a:t>:</a:t>
            </a:r>
            <a:r>
              <a:rPr lang="et-EE" dirty="0"/>
              <a:t> </a:t>
            </a:r>
            <a:r>
              <a:rPr lang="en-GB" dirty="0"/>
              <a:t>„</a:t>
            </a:r>
            <a:r>
              <a:rPr lang="et-EE" dirty="0"/>
              <a:t>Ü</a:t>
            </a:r>
            <a:r>
              <a:rPr lang="en-GB" dirty="0" err="1"/>
              <a:t>ksindus</a:t>
            </a:r>
            <a:r>
              <a:rPr lang="en-GB" dirty="0"/>
              <a:t> </a:t>
            </a:r>
            <a:r>
              <a:rPr lang="en-GB" dirty="0" err="1"/>
              <a:t>istub</a:t>
            </a:r>
            <a:r>
              <a:rPr lang="en-GB" dirty="0"/>
              <a:t> mu </a:t>
            </a:r>
            <a:r>
              <a:rPr lang="en-GB" dirty="0" err="1"/>
              <a:t>kõrvale</a:t>
            </a:r>
            <a:r>
              <a:rPr lang="en-GB" dirty="0"/>
              <a:t> </a:t>
            </a:r>
            <a:r>
              <a:rPr lang="en-GB" dirty="0" err="1"/>
              <a:t>iga</a:t>
            </a:r>
            <a:r>
              <a:rPr lang="en-GB" dirty="0"/>
              <a:t> </a:t>
            </a:r>
            <a:r>
              <a:rPr lang="en-GB" dirty="0" err="1"/>
              <a:t>hommik</a:t>
            </a:r>
            <a:r>
              <a:rPr lang="en-GB" dirty="0"/>
              <a:t>“</a:t>
            </a:r>
            <a:endParaRPr lang="et-EE" dirty="0"/>
          </a:p>
          <a:p>
            <a:r>
              <a:rPr lang="en-GB" dirty="0"/>
              <a:t>3. </a:t>
            </a:r>
            <a:r>
              <a:rPr lang="en-GB" dirty="0" err="1"/>
              <a:t>Hüperbool</a:t>
            </a:r>
            <a:r>
              <a:rPr lang="en-GB" dirty="0"/>
              <a:t>:</a:t>
            </a:r>
            <a:r>
              <a:rPr lang="et-EE" dirty="0"/>
              <a:t> </a:t>
            </a:r>
            <a:r>
              <a:rPr lang="en-GB" dirty="0"/>
              <a:t>„</a:t>
            </a:r>
            <a:r>
              <a:rPr lang="et-EE" dirty="0"/>
              <a:t>M</a:t>
            </a:r>
            <a:r>
              <a:rPr lang="en-GB" dirty="0"/>
              <a:t>a </a:t>
            </a:r>
            <a:r>
              <a:rPr lang="en-GB" dirty="0" err="1"/>
              <a:t>olen</a:t>
            </a:r>
            <a:r>
              <a:rPr lang="en-GB" dirty="0"/>
              <a:t> </a:t>
            </a:r>
            <a:r>
              <a:rPr lang="en-GB" dirty="0" err="1"/>
              <a:t>rohkem</a:t>
            </a:r>
            <a:r>
              <a:rPr lang="en-GB" dirty="0"/>
              <a:t> </a:t>
            </a:r>
            <a:r>
              <a:rPr lang="en-GB" dirty="0" err="1"/>
              <a:t>tühi</a:t>
            </a:r>
            <a:r>
              <a:rPr lang="en-GB" dirty="0"/>
              <a:t> </a:t>
            </a:r>
            <a:r>
              <a:rPr lang="en-GB" dirty="0" err="1"/>
              <a:t>kui</a:t>
            </a:r>
            <a:r>
              <a:rPr lang="en-GB" dirty="0"/>
              <a:t> </a:t>
            </a:r>
            <a:r>
              <a:rPr lang="en-GB" dirty="0" err="1"/>
              <a:t>universum</a:t>
            </a:r>
            <a:r>
              <a:rPr lang="en-GB" dirty="0"/>
              <a:t>“</a:t>
            </a:r>
            <a:endParaRPr lang="et-EE" dirty="0"/>
          </a:p>
          <a:p>
            <a:r>
              <a:rPr lang="en-GB" dirty="0"/>
              <a:t>4. </a:t>
            </a:r>
            <a:r>
              <a:rPr lang="en-GB" dirty="0" err="1"/>
              <a:t>Alliteratsioon</a:t>
            </a:r>
            <a:r>
              <a:rPr lang="en-GB" dirty="0"/>
              <a:t>:</a:t>
            </a:r>
            <a:r>
              <a:rPr lang="et-EE" dirty="0"/>
              <a:t> </a:t>
            </a:r>
            <a:r>
              <a:rPr lang="en-GB" dirty="0"/>
              <a:t>„</a:t>
            </a:r>
            <a:r>
              <a:rPr lang="et-EE" dirty="0"/>
              <a:t>V</a:t>
            </a:r>
            <a:r>
              <a:rPr lang="en-GB" dirty="0" err="1"/>
              <a:t>aikuse</a:t>
            </a:r>
            <a:r>
              <a:rPr lang="en-GB" dirty="0"/>
              <a:t> </a:t>
            </a:r>
            <a:r>
              <a:rPr lang="en-GB" dirty="0" err="1"/>
              <a:t>vappuvad</a:t>
            </a:r>
            <a:r>
              <a:rPr lang="en-GB" dirty="0"/>
              <a:t> </a:t>
            </a:r>
            <a:r>
              <a:rPr lang="en-GB" dirty="0" err="1"/>
              <a:t>varjud</a:t>
            </a:r>
            <a:r>
              <a:rPr lang="en-GB" dirty="0"/>
              <a:t>“</a:t>
            </a:r>
            <a:endParaRPr lang="et-EE" dirty="0"/>
          </a:p>
          <a:p>
            <a:r>
              <a:rPr lang="en-GB" dirty="0"/>
              <a:t>5. </a:t>
            </a:r>
            <a:r>
              <a:rPr lang="en-GB" dirty="0" err="1"/>
              <a:t>Ristmetafoor</a:t>
            </a:r>
            <a:r>
              <a:rPr lang="en-GB" dirty="0"/>
              <a:t>:„</a:t>
            </a:r>
            <a:r>
              <a:rPr lang="et-EE" dirty="0"/>
              <a:t>M</a:t>
            </a:r>
            <a:r>
              <a:rPr lang="en-GB" dirty="0"/>
              <a:t>u </a:t>
            </a:r>
            <a:r>
              <a:rPr lang="en-GB" dirty="0" err="1"/>
              <a:t>hing</a:t>
            </a:r>
            <a:r>
              <a:rPr lang="en-GB" dirty="0"/>
              <a:t> on </a:t>
            </a:r>
            <a:r>
              <a:rPr lang="en-GB" dirty="0" err="1"/>
              <a:t>katkine</a:t>
            </a:r>
            <a:r>
              <a:rPr lang="en-GB" dirty="0"/>
              <a:t> </a:t>
            </a:r>
            <a:r>
              <a:rPr lang="en-GB" dirty="0" err="1"/>
              <a:t>aknaklaas</a:t>
            </a:r>
            <a:r>
              <a:rPr lang="en-GB" dirty="0"/>
              <a:t>, mis </a:t>
            </a:r>
            <a:r>
              <a:rPr lang="en-GB" dirty="0" err="1"/>
              <a:t>peegeldab</a:t>
            </a:r>
            <a:r>
              <a:rPr lang="en-GB" dirty="0"/>
              <a:t> </a:t>
            </a:r>
            <a:r>
              <a:rPr lang="en-GB" dirty="0" err="1"/>
              <a:t>ainult</a:t>
            </a:r>
            <a:r>
              <a:rPr lang="en-GB" dirty="0"/>
              <a:t> </a:t>
            </a:r>
            <a:r>
              <a:rPr lang="en-GB" dirty="0" err="1"/>
              <a:t>tühjust</a:t>
            </a:r>
            <a:r>
              <a:rPr lang="en-GB" dirty="0"/>
              <a:t>“</a:t>
            </a:r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7BAF36-2820-7835-856E-98D5D6880134}"/>
              </a:ext>
            </a:extLst>
          </p:cNvPr>
          <p:cNvSpPr txBox="1"/>
          <p:nvPr/>
        </p:nvSpPr>
        <p:spPr>
          <a:xfrm>
            <a:off x="4311052" y="4502837"/>
            <a:ext cx="6103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Meeleolu</a:t>
            </a:r>
            <a:r>
              <a:rPr lang="et-EE" dirty="0"/>
              <a:t>: m</a:t>
            </a:r>
            <a:r>
              <a:rPr lang="en-GB" dirty="0" err="1"/>
              <a:t>elanhoolne</a:t>
            </a:r>
            <a:r>
              <a:rPr lang="en-GB" dirty="0"/>
              <a:t>, </a:t>
            </a:r>
            <a:r>
              <a:rPr lang="en-GB" dirty="0" err="1"/>
              <a:t>rahulik</a:t>
            </a:r>
            <a:r>
              <a:rPr lang="en-GB" dirty="0"/>
              <a:t>, </a:t>
            </a:r>
            <a:r>
              <a:rPr lang="en-GB" dirty="0" err="1"/>
              <a:t>vahel</a:t>
            </a:r>
            <a:r>
              <a:rPr lang="en-GB" dirty="0"/>
              <a:t> </a:t>
            </a:r>
            <a:r>
              <a:rPr lang="en-GB" dirty="0" err="1"/>
              <a:t>lootustandev</a:t>
            </a:r>
            <a:r>
              <a:rPr lang="et-EE" dirty="0"/>
              <a:t>, v</a:t>
            </a:r>
            <a:r>
              <a:rPr lang="en-GB" dirty="0" err="1"/>
              <a:t>aimse</a:t>
            </a:r>
            <a:r>
              <a:rPr lang="en-GB" dirty="0"/>
              <a:t> </a:t>
            </a:r>
            <a:r>
              <a:rPr lang="en-GB" dirty="0" err="1"/>
              <a:t>võitluse</a:t>
            </a:r>
            <a:r>
              <a:rPr lang="en-GB" dirty="0"/>
              <a:t> </a:t>
            </a:r>
            <a:r>
              <a:rPr lang="en-GB" dirty="0" err="1"/>
              <a:t>peegeldus</a:t>
            </a:r>
            <a:r>
              <a:rPr lang="et-EE" dirty="0"/>
              <a:t>, t</a:t>
            </a:r>
            <a:r>
              <a:rPr lang="en-GB" dirty="0" err="1"/>
              <a:t>undlikkus</a:t>
            </a:r>
            <a:r>
              <a:rPr lang="en-GB" dirty="0"/>
              <a:t>, </a:t>
            </a:r>
            <a:r>
              <a:rPr lang="en-GB" dirty="0" err="1"/>
              <a:t>sisekaemus</a:t>
            </a:r>
            <a:r>
              <a:rPr lang="et-EE" dirty="0"/>
              <a:t>.</a:t>
            </a:r>
          </a:p>
          <a:p>
            <a:r>
              <a:rPr lang="en-GB" dirty="0" err="1"/>
              <a:t>Näide</a:t>
            </a:r>
            <a:r>
              <a:rPr lang="en-GB" dirty="0"/>
              <a:t>:</a:t>
            </a:r>
            <a:r>
              <a:rPr lang="et-EE" dirty="0"/>
              <a:t> </a:t>
            </a:r>
            <a:r>
              <a:rPr lang="en-GB" dirty="0"/>
              <a:t>„</a:t>
            </a:r>
            <a:r>
              <a:rPr lang="en-GB" dirty="0" err="1"/>
              <a:t>vahel</a:t>
            </a:r>
            <a:r>
              <a:rPr lang="en-GB" dirty="0"/>
              <a:t> ma </a:t>
            </a:r>
            <a:r>
              <a:rPr lang="en-GB" dirty="0" err="1"/>
              <a:t>lihtsalt</a:t>
            </a:r>
            <a:r>
              <a:rPr lang="en-GB" dirty="0"/>
              <a:t> </a:t>
            </a:r>
            <a:r>
              <a:rPr lang="en-GB" dirty="0" err="1"/>
              <a:t>seisan</a:t>
            </a:r>
            <a:r>
              <a:rPr lang="en-GB" dirty="0"/>
              <a:t> </a:t>
            </a:r>
            <a:r>
              <a:rPr lang="en-GB" dirty="0" err="1"/>
              <a:t>keset</a:t>
            </a:r>
            <a:r>
              <a:rPr lang="en-GB" dirty="0"/>
              <a:t> tuba </a:t>
            </a:r>
            <a:r>
              <a:rPr lang="en-GB" dirty="0" err="1"/>
              <a:t>ja</a:t>
            </a:r>
            <a:r>
              <a:rPr lang="en-GB" dirty="0"/>
              <a:t> </a:t>
            </a:r>
            <a:r>
              <a:rPr lang="en-GB" dirty="0" err="1"/>
              <a:t>lasen</a:t>
            </a:r>
            <a:r>
              <a:rPr lang="en-GB" dirty="0"/>
              <a:t> </a:t>
            </a:r>
            <a:r>
              <a:rPr lang="en-GB" dirty="0" err="1"/>
              <a:t>endal</a:t>
            </a:r>
            <a:r>
              <a:rPr lang="en-GB" dirty="0"/>
              <a:t> </a:t>
            </a:r>
            <a:r>
              <a:rPr lang="en-GB" dirty="0" err="1"/>
              <a:t>kaduda</a:t>
            </a:r>
            <a:r>
              <a:rPr lang="en-GB" dirty="0"/>
              <a:t>”</a:t>
            </a:r>
            <a:endParaRPr lang="et-EE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1AD5B6-A3F5-5D0C-A7A9-D13816BF78F2}"/>
              </a:ext>
            </a:extLst>
          </p:cNvPr>
          <p:cNvSpPr txBox="1"/>
          <p:nvPr/>
        </p:nvSpPr>
        <p:spPr>
          <a:xfrm>
            <a:off x="3034342" y="2815896"/>
            <a:ext cx="61031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Keelekasutus</a:t>
            </a:r>
            <a:r>
              <a:rPr lang="et-EE" dirty="0"/>
              <a:t>: v</a:t>
            </a:r>
            <a:r>
              <a:rPr lang="en-GB" dirty="0" err="1"/>
              <a:t>äiketähed</a:t>
            </a:r>
            <a:r>
              <a:rPr lang="en-GB" dirty="0"/>
              <a:t> (</a:t>
            </a:r>
            <a:r>
              <a:rPr lang="en-GB" dirty="0" err="1"/>
              <a:t>nt</a:t>
            </a:r>
            <a:r>
              <a:rPr lang="en-GB" dirty="0"/>
              <a:t> „ma </a:t>
            </a:r>
            <a:r>
              <a:rPr lang="en-GB" dirty="0" err="1"/>
              <a:t>ei</a:t>
            </a:r>
            <a:r>
              <a:rPr lang="en-GB" dirty="0"/>
              <a:t> tea“)</a:t>
            </a:r>
            <a:r>
              <a:rPr lang="et-EE" dirty="0"/>
              <a:t>, v</a:t>
            </a:r>
            <a:r>
              <a:rPr lang="en-GB" dirty="0" err="1"/>
              <a:t>ähene</a:t>
            </a:r>
            <a:r>
              <a:rPr lang="en-GB" dirty="0"/>
              <a:t> </a:t>
            </a:r>
            <a:r>
              <a:rPr lang="en-GB" dirty="0" err="1"/>
              <a:t>kirjavahemärkide</a:t>
            </a:r>
            <a:r>
              <a:rPr lang="en-GB" dirty="0"/>
              <a:t> </a:t>
            </a:r>
            <a:r>
              <a:rPr lang="en-GB" dirty="0" err="1"/>
              <a:t>kasutus</a:t>
            </a:r>
            <a:r>
              <a:rPr lang="et-EE" dirty="0"/>
              <a:t>, s</a:t>
            </a:r>
            <a:r>
              <a:rPr lang="en-GB" dirty="0" err="1"/>
              <a:t>õnavormid</a:t>
            </a:r>
            <a:r>
              <a:rPr lang="en-GB" dirty="0"/>
              <a:t> on </a:t>
            </a:r>
            <a:r>
              <a:rPr lang="en-GB" dirty="0" err="1"/>
              <a:t>lihtsad</a:t>
            </a:r>
            <a:r>
              <a:rPr lang="en-GB" dirty="0"/>
              <a:t>, </a:t>
            </a:r>
            <a:r>
              <a:rPr lang="en-GB" dirty="0" err="1"/>
              <a:t>kuid</a:t>
            </a:r>
            <a:r>
              <a:rPr lang="en-GB" dirty="0"/>
              <a:t> </a:t>
            </a:r>
            <a:r>
              <a:rPr lang="en-GB" dirty="0" err="1"/>
              <a:t>emotsionaalselt</a:t>
            </a:r>
            <a:r>
              <a:rPr lang="en-GB" dirty="0"/>
              <a:t> </a:t>
            </a:r>
            <a:r>
              <a:rPr lang="en-GB" dirty="0" err="1"/>
              <a:t>laetud</a:t>
            </a:r>
            <a:r>
              <a:rPr lang="et-EE" dirty="0"/>
              <a:t>: n</a:t>
            </a:r>
            <a:r>
              <a:rPr lang="en-GB" dirty="0" err="1"/>
              <a:t>äited</a:t>
            </a:r>
            <a:r>
              <a:rPr lang="en-GB" dirty="0"/>
              <a:t>:</a:t>
            </a:r>
            <a:r>
              <a:rPr lang="et-EE" dirty="0"/>
              <a:t> </a:t>
            </a:r>
            <a:r>
              <a:rPr lang="en-GB" dirty="0"/>
              <a:t>„</a:t>
            </a:r>
            <a:r>
              <a:rPr lang="en-GB" dirty="0" err="1"/>
              <a:t>midagi</a:t>
            </a:r>
            <a:r>
              <a:rPr lang="en-GB" dirty="0"/>
              <a:t> </a:t>
            </a:r>
            <a:r>
              <a:rPr lang="en-GB" dirty="0" err="1"/>
              <a:t>ei</a:t>
            </a:r>
            <a:r>
              <a:rPr lang="en-GB" dirty="0"/>
              <a:t> ole, aga see </a:t>
            </a:r>
            <a:r>
              <a:rPr lang="en-GB" dirty="0" err="1"/>
              <a:t>ei</a:t>
            </a:r>
            <a:r>
              <a:rPr lang="en-GB" dirty="0"/>
              <a:t> ole </a:t>
            </a:r>
            <a:r>
              <a:rPr lang="en-GB" dirty="0" err="1"/>
              <a:t>midagi</a:t>
            </a:r>
            <a:r>
              <a:rPr lang="en-GB" dirty="0"/>
              <a:t>“</a:t>
            </a:r>
            <a:r>
              <a:rPr lang="et-EE" dirty="0"/>
              <a:t>, </a:t>
            </a:r>
            <a:r>
              <a:rPr lang="en-GB" dirty="0"/>
              <a:t>„</a:t>
            </a:r>
            <a:r>
              <a:rPr lang="en-GB" dirty="0" err="1"/>
              <a:t>kõik</a:t>
            </a:r>
            <a:r>
              <a:rPr lang="en-GB" dirty="0"/>
              <a:t> </a:t>
            </a:r>
            <a:r>
              <a:rPr lang="en-GB" dirty="0" err="1"/>
              <a:t>läheb</a:t>
            </a:r>
            <a:r>
              <a:rPr lang="en-GB" dirty="0"/>
              <a:t> </a:t>
            </a:r>
            <a:r>
              <a:rPr lang="en-GB" dirty="0" err="1"/>
              <a:t>mööda</a:t>
            </a:r>
            <a:r>
              <a:rPr lang="en-GB" dirty="0"/>
              <a:t>. aga mina </a:t>
            </a:r>
            <a:r>
              <a:rPr lang="en-GB" dirty="0" err="1"/>
              <a:t>jään</a:t>
            </a:r>
            <a:r>
              <a:rPr lang="en-GB" dirty="0"/>
              <a:t>.“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672010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B8BCCFA-DB96-D9AF-1B33-E26058F98642}"/>
              </a:ext>
            </a:extLst>
          </p:cNvPr>
          <p:cNvSpPr txBox="1"/>
          <p:nvPr/>
        </p:nvSpPr>
        <p:spPr>
          <a:xfrm>
            <a:off x="5676900" y="640308"/>
            <a:ext cx="605472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400" dirty="0"/>
          </a:p>
          <a:p>
            <a:r>
              <a:rPr lang="en-GB" sz="2400" dirty="0" err="1"/>
              <a:t>koguduses</a:t>
            </a:r>
            <a:r>
              <a:rPr lang="en-GB" sz="2400" dirty="0"/>
              <a:t> ma </a:t>
            </a:r>
            <a:r>
              <a:rPr lang="en-GB" sz="2400" dirty="0" err="1"/>
              <a:t>enam</a:t>
            </a:r>
            <a:r>
              <a:rPr lang="en-GB" sz="2400" dirty="0"/>
              <a:t> pole</a:t>
            </a:r>
          </a:p>
          <a:p>
            <a:r>
              <a:rPr lang="en-GB" sz="2400" dirty="0" err="1"/>
              <a:t>olen</a:t>
            </a:r>
            <a:r>
              <a:rPr lang="en-GB" sz="2400" dirty="0"/>
              <a:t> </a:t>
            </a:r>
            <a:r>
              <a:rPr lang="en-GB" sz="2400" dirty="0" err="1"/>
              <a:t>nüüd</a:t>
            </a:r>
            <a:r>
              <a:rPr lang="en-GB" sz="2400" dirty="0"/>
              <a:t> </a:t>
            </a:r>
            <a:r>
              <a:rPr lang="en-GB" sz="2400" dirty="0" err="1"/>
              <a:t>lihtsalt</a:t>
            </a:r>
            <a:r>
              <a:rPr lang="en-GB" sz="2400" dirty="0"/>
              <a:t> </a:t>
            </a:r>
            <a:r>
              <a:rPr lang="en-GB" sz="2400" dirty="0" err="1"/>
              <a:t>vastuvõtlik</a:t>
            </a:r>
            <a:endParaRPr lang="en-GB" sz="2400" dirty="0"/>
          </a:p>
          <a:p>
            <a:r>
              <a:rPr lang="en-GB" sz="2400" dirty="0" err="1"/>
              <a:t>jalutasin</a:t>
            </a:r>
            <a:r>
              <a:rPr lang="en-GB" sz="2400" dirty="0"/>
              <a:t> </a:t>
            </a:r>
            <a:r>
              <a:rPr lang="en-GB" sz="2400" dirty="0" err="1"/>
              <a:t>ükskord</a:t>
            </a:r>
            <a:r>
              <a:rPr lang="en-GB" sz="2400" dirty="0"/>
              <a:t> mere </a:t>
            </a:r>
            <a:r>
              <a:rPr lang="en-GB" sz="2400" dirty="0" err="1"/>
              <a:t>ääres</a:t>
            </a:r>
            <a:endParaRPr lang="en-GB" sz="2400" dirty="0"/>
          </a:p>
          <a:p>
            <a:r>
              <a:rPr lang="en-GB" sz="2400" dirty="0" err="1"/>
              <a:t>mõeldes</a:t>
            </a:r>
            <a:r>
              <a:rPr lang="en-GB" sz="2400" dirty="0"/>
              <a:t> </a:t>
            </a:r>
            <a:r>
              <a:rPr lang="en-GB" sz="2400" dirty="0" err="1"/>
              <a:t>neile</a:t>
            </a:r>
            <a:r>
              <a:rPr lang="en-GB" sz="2400" dirty="0"/>
              <a:t> </a:t>
            </a:r>
            <a:r>
              <a:rPr lang="en-GB" sz="2400" dirty="0" err="1"/>
              <a:t>hallidele</a:t>
            </a:r>
            <a:r>
              <a:rPr lang="en-GB" sz="2400" dirty="0"/>
              <a:t> </a:t>
            </a:r>
            <a:r>
              <a:rPr lang="en-GB" sz="2400" dirty="0" err="1"/>
              <a:t>juustele</a:t>
            </a:r>
            <a:endParaRPr lang="en-GB" sz="2400" dirty="0"/>
          </a:p>
          <a:p>
            <a:r>
              <a:rPr lang="en-GB" sz="2400" dirty="0" err="1"/>
              <a:t>äkitsi</a:t>
            </a:r>
            <a:r>
              <a:rPr lang="en-GB" sz="2400" dirty="0"/>
              <a:t> </a:t>
            </a:r>
            <a:r>
              <a:rPr lang="en-GB" sz="2400" dirty="0" err="1"/>
              <a:t>pilvealune</a:t>
            </a:r>
            <a:r>
              <a:rPr lang="en-GB" sz="2400" dirty="0"/>
              <a:t> </a:t>
            </a:r>
            <a:r>
              <a:rPr lang="en-GB" sz="2400" dirty="0" err="1"/>
              <a:t>kuma</a:t>
            </a:r>
            <a:endParaRPr lang="en-GB" sz="2400" dirty="0"/>
          </a:p>
          <a:p>
            <a:r>
              <a:rPr lang="en-GB" sz="2400" dirty="0" err="1"/>
              <a:t>justkui</a:t>
            </a:r>
            <a:r>
              <a:rPr lang="en-GB" sz="2400" dirty="0"/>
              <a:t> </a:t>
            </a:r>
            <a:r>
              <a:rPr lang="en-GB" sz="2400" dirty="0" err="1"/>
              <a:t>nõtkutas</a:t>
            </a:r>
            <a:r>
              <a:rPr lang="en-GB" sz="2400" dirty="0"/>
              <a:t> mu </a:t>
            </a:r>
            <a:r>
              <a:rPr lang="en-GB" sz="2400" dirty="0" err="1"/>
              <a:t>põlvi</a:t>
            </a:r>
            <a:endParaRPr lang="en-GB" sz="2400" dirty="0"/>
          </a:p>
          <a:p>
            <a:r>
              <a:rPr lang="en-GB" sz="2400" dirty="0"/>
              <a:t>see </a:t>
            </a:r>
            <a:r>
              <a:rPr lang="en-GB" sz="2400" dirty="0" err="1"/>
              <a:t>tuli</a:t>
            </a:r>
            <a:r>
              <a:rPr lang="en-GB" sz="2400" dirty="0"/>
              <a:t> </a:t>
            </a:r>
            <a:r>
              <a:rPr lang="en-GB" sz="2400" dirty="0" err="1"/>
              <a:t>nii</a:t>
            </a:r>
            <a:r>
              <a:rPr lang="en-GB" sz="2400" dirty="0"/>
              <a:t> </a:t>
            </a:r>
            <a:r>
              <a:rPr lang="en-GB" sz="2400" dirty="0" err="1"/>
              <a:t>loomulikult</a:t>
            </a:r>
            <a:endParaRPr lang="en-GB" sz="2400" dirty="0"/>
          </a:p>
          <a:p>
            <a:r>
              <a:rPr lang="en-GB" sz="2400" dirty="0" err="1"/>
              <a:t>nagu</a:t>
            </a:r>
            <a:r>
              <a:rPr lang="en-GB" sz="2400" dirty="0"/>
              <a:t> </a:t>
            </a:r>
            <a:r>
              <a:rPr lang="en-GB" sz="2400" dirty="0" err="1"/>
              <a:t>ühe</a:t>
            </a:r>
            <a:r>
              <a:rPr lang="en-GB" sz="2400" dirty="0"/>
              <a:t> </a:t>
            </a:r>
            <a:r>
              <a:rPr lang="en-GB" sz="2400" dirty="0" err="1"/>
              <a:t>tõelise</a:t>
            </a:r>
            <a:r>
              <a:rPr lang="en-GB" sz="2400" dirty="0"/>
              <a:t> </a:t>
            </a:r>
            <a:r>
              <a:rPr lang="en-GB" sz="2400" dirty="0" err="1"/>
              <a:t>altari</a:t>
            </a:r>
            <a:r>
              <a:rPr lang="en-GB" sz="2400" dirty="0"/>
              <a:t> ees</a:t>
            </a:r>
          </a:p>
          <a:p>
            <a:endParaRPr lang="en-GB" sz="2400" dirty="0"/>
          </a:p>
          <a:p>
            <a:r>
              <a:rPr lang="en-GB" sz="2400" dirty="0" err="1"/>
              <a:t>ilus</a:t>
            </a:r>
            <a:r>
              <a:rPr lang="en-GB" sz="2400" dirty="0"/>
              <a:t> aga </a:t>
            </a:r>
            <a:r>
              <a:rPr lang="en-GB" sz="2400" dirty="0" err="1"/>
              <a:t>inimkauge</a:t>
            </a:r>
            <a:r>
              <a:rPr lang="en-GB" sz="2400" dirty="0"/>
              <a:t> </a:t>
            </a:r>
            <a:r>
              <a:rPr lang="en-GB" sz="2400" dirty="0" err="1"/>
              <a:t>ja</a:t>
            </a:r>
            <a:r>
              <a:rPr lang="en-GB" sz="2400" dirty="0"/>
              <a:t> </a:t>
            </a:r>
            <a:r>
              <a:rPr lang="en-GB" sz="2400" dirty="0" err="1"/>
              <a:t>külm</a:t>
            </a:r>
            <a:endParaRPr lang="en-GB" sz="2400" dirty="0"/>
          </a:p>
          <a:p>
            <a:r>
              <a:rPr lang="en-GB" sz="2400" dirty="0" err="1"/>
              <a:t>nõtkutas</a:t>
            </a:r>
            <a:r>
              <a:rPr lang="en-GB" sz="2400" dirty="0"/>
              <a:t> mu </a:t>
            </a:r>
            <a:r>
              <a:rPr lang="en-GB" sz="2400" dirty="0" err="1"/>
              <a:t>üheks</a:t>
            </a:r>
            <a:endParaRPr lang="en-GB" sz="2400" dirty="0"/>
          </a:p>
          <a:p>
            <a:r>
              <a:rPr lang="en-GB" sz="2400" dirty="0" err="1"/>
              <a:t>pisikeseks</a:t>
            </a:r>
            <a:r>
              <a:rPr lang="en-GB" sz="2400" dirty="0"/>
              <a:t> </a:t>
            </a:r>
            <a:r>
              <a:rPr lang="en-GB" sz="2400" dirty="0" err="1"/>
              <a:t>olendiks</a:t>
            </a:r>
            <a:endParaRPr lang="en-GB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83098C-D922-AA72-CD03-443DC8937A48}"/>
              </a:ext>
            </a:extLst>
          </p:cNvPr>
          <p:cNvSpPr txBox="1"/>
          <p:nvPr/>
        </p:nvSpPr>
        <p:spPr>
          <a:xfrm>
            <a:off x="1905000" y="1070044"/>
            <a:ext cx="37719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err="1"/>
              <a:t>minu</a:t>
            </a:r>
            <a:r>
              <a:rPr lang="en-GB" sz="2400" dirty="0"/>
              <a:t> </a:t>
            </a:r>
            <a:r>
              <a:rPr lang="en-GB" sz="2400" dirty="0" err="1"/>
              <a:t>elus</a:t>
            </a:r>
            <a:r>
              <a:rPr lang="en-GB" sz="2400" dirty="0"/>
              <a:t> on </a:t>
            </a:r>
            <a:r>
              <a:rPr lang="en-GB" sz="2400" dirty="0" err="1"/>
              <a:t>toredad</a:t>
            </a:r>
            <a:r>
              <a:rPr lang="en-GB" sz="2400" dirty="0"/>
              <a:t> </a:t>
            </a:r>
            <a:r>
              <a:rPr lang="en-GB" sz="2400" dirty="0" err="1"/>
              <a:t>inimesed</a:t>
            </a:r>
            <a:endParaRPr lang="en-GB" sz="2400" dirty="0"/>
          </a:p>
          <a:p>
            <a:r>
              <a:rPr lang="en-GB" sz="2400" dirty="0" err="1"/>
              <a:t>mõistvad</a:t>
            </a:r>
            <a:r>
              <a:rPr lang="en-GB" sz="2400" dirty="0"/>
              <a:t> </a:t>
            </a:r>
            <a:r>
              <a:rPr lang="en-GB" sz="2400" dirty="0" err="1"/>
              <a:t>empaatilised</a:t>
            </a:r>
            <a:r>
              <a:rPr lang="en-GB" sz="2400" dirty="0"/>
              <a:t> </a:t>
            </a:r>
            <a:r>
              <a:rPr lang="en-GB" sz="2400" dirty="0" err="1"/>
              <a:t>sõbrad</a:t>
            </a:r>
            <a:endParaRPr lang="en-GB" sz="2400" dirty="0"/>
          </a:p>
          <a:p>
            <a:r>
              <a:rPr lang="en-GB" sz="2400" dirty="0" err="1"/>
              <a:t>ajame</a:t>
            </a:r>
            <a:r>
              <a:rPr lang="en-GB" sz="2400" dirty="0"/>
              <a:t> </a:t>
            </a:r>
            <a:r>
              <a:rPr lang="en-GB" sz="2400" dirty="0" err="1"/>
              <a:t>õhtuti</a:t>
            </a:r>
            <a:r>
              <a:rPr lang="en-GB" sz="2400" dirty="0"/>
              <a:t> </a:t>
            </a:r>
            <a:r>
              <a:rPr lang="en-GB" sz="2400" dirty="0" err="1"/>
              <a:t>juttu</a:t>
            </a:r>
            <a:endParaRPr lang="en-GB" sz="2400" dirty="0"/>
          </a:p>
          <a:p>
            <a:r>
              <a:rPr lang="en-GB" sz="2400" dirty="0" err="1"/>
              <a:t>kellel</a:t>
            </a:r>
            <a:r>
              <a:rPr lang="en-GB" sz="2400" dirty="0"/>
              <a:t> </a:t>
            </a:r>
            <a:r>
              <a:rPr lang="en-GB" sz="2400" dirty="0" err="1"/>
              <a:t>adhd</a:t>
            </a:r>
            <a:r>
              <a:rPr lang="en-GB" sz="2400" dirty="0"/>
              <a:t> </a:t>
            </a:r>
            <a:r>
              <a:rPr lang="en-GB" sz="2400" dirty="0" err="1"/>
              <a:t>kes</a:t>
            </a:r>
            <a:r>
              <a:rPr lang="en-GB" sz="2400" dirty="0"/>
              <a:t> aga </a:t>
            </a:r>
            <a:r>
              <a:rPr lang="en-GB" sz="2400" dirty="0" err="1"/>
              <a:t>kuskil</a:t>
            </a:r>
            <a:endParaRPr lang="en-GB" sz="2400" dirty="0"/>
          </a:p>
          <a:p>
            <a:r>
              <a:rPr lang="en-GB" sz="2400" dirty="0" err="1"/>
              <a:t>autismispektris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minu</a:t>
            </a:r>
            <a:r>
              <a:rPr lang="en-GB" sz="2400" dirty="0"/>
              <a:t> </a:t>
            </a:r>
            <a:r>
              <a:rPr lang="en-GB" sz="2400" dirty="0" err="1"/>
              <a:t>inimesed</a:t>
            </a:r>
            <a:endParaRPr lang="en-GB" sz="2400" dirty="0"/>
          </a:p>
          <a:p>
            <a:endParaRPr lang="en-GB" sz="2400" dirty="0"/>
          </a:p>
          <a:p>
            <a:r>
              <a:rPr lang="en-GB" sz="2400" dirty="0" err="1"/>
              <a:t>ent</a:t>
            </a:r>
            <a:r>
              <a:rPr lang="en-GB" sz="2400" dirty="0"/>
              <a:t> </a:t>
            </a:r>
            <a:r>
              <a:rPr lang="en-GB" sz="2400" dirty="0" err="1"/>
              <a:t>ikka</a:t>
            </a:r>
            <a:r>
              <a:rPr lang="en-GB" sz="2400" dirty="0"/>
              <a:t> on see </a:t>
            </a:r>
            <a:r>
              <a:rPr lang="en-GB" sz="2400" dirty="0" err="1"/>
              <a:t>nälg</a:t>
            </a:r>
            <a:endParaRPr lang="en-GB" sz="2400" dirty="0"/>
          </a:p>
          <a:p>
            <a:r>
              <a:rPr lang="en-GB" sz="2400" dirty="0" err="1"/>
              <a:t>valguse</a:t>
            </a:r>
            <a:r>
              <a:rPr lang="en-GB" sz="2400" dirty="0"/>
              <a:t> </a:t>
            </a:r>
            <a:r>
              <a:rPr lang="en-GB" sz="2400" dirty="0" err="1"/>
              <a:t>järele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7814849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478300_TF77815013" id="{EDD38D91-4197-4272-AC29-055966125787}" vid="{7AD12F66-AE73-4C49-8579-9D0A04DD359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Problemsolution cycle </Template>
  <TotalTime>8708</TotalTime>
  <Words>461</Words>
  <Application>Microsoft Office PowerPoint</Application>
  <PresentationFormat>Laiekraan</PresentationFormat>
  <Paragraphs>55</Paragraphs>
  <Slides>6</Slides>
  <Notes>1</Notes>
  <HiddenSlides>0</HiddenSlides>
  <MMClips>0</MMClips>
  <ScaleCrop>false</ScaleCrop>
  <HeadingPairs>
    <vt:vector size="6" baseType="variant">
      <vt:variant>
        <vt:lpstr>Kasutatud fondid</vt:lpstr>
      </vt:variant>
      <vt:variant>
        <vt:i4>5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6</vt:i4>
      </vt:variant>
    </vt:vector>
  </HeadingPairs>
  <TitlesOfParts>
    <vt:vector size="12" baseType="lpstr">
      <vt:lpstr>Arial</vt:lpstr>
      <vt:lpstr>Calibri</vt:lpstr>
      <vt:lpstr>Rockwell</vt:lpstr>
      <vt:lpstr>Tahoma</vt:lpstr>
      <vt:lpstr>Tw Cen MT</vt:lpstr>
      <vt:lpstr>Circuit</vt:lpstr>
      <vt:lpstr>Tõnis vilu  </vt:lpstr>
      <vt:lpstr>Teosed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evelyn l</dc:creator>
  <cp:lastModifiedBy>Sigrid Piho</cp:lastModifiedBy>
  <cp:revision>2</cp:revision>
  <dcterms:created xsi:type="dcterms:W3CDTF">2025-04-17T07:39:57Z</dcterms:created>
  <dcterms:modified xsi:type="dcterms:W3CDTF">2025-04-28T13:53:35Z</dcterms:modified>
</cp:coreProperties>
</file>