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9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26BBF2-18BE-4487-BC0D-09601E86B9F2}" v="17" dt="2025-04-17T15:17:21.4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idar Milter" userId="656c6833577c1066" providerId="LiveId" clId="{E826BBF2-18BE-4487-BC0D-09601E86B9F2}"/>
    <pc:docChg chg="undo redo custSel addSld delSld modSld sldOrd modMainMaster">
      <pc:chgData name="Kaidar Milter" userId="656c6833577c1066" providerId="LiveId" clId="{E826BBF2-18BE-4487-BC0D-09601E86B9F2}" dt="2025-04-17T17:08:43.464" v="451" actId="20577"/>
      <pc:docMkLst>
        <pc:docMk/>
      </pc:docMkLst>
      <pc:sldChg chg="modSp mod setBg">
        <pc:chgData name="Kaidar Milter" userId="656c6833577c1066" providerId="LiveId" clId="{E826BBF2-18BE-4487-BC0D-09601E86B9F2}" dt="2025-04-17T15:17:21.475" v="385"/>
        <pc:sldMkLst>
          <pc:docMk/>
          <pc:sldMk cId="0" sldId="256"/>
        </pc:sldMkLst>
        <pc:spChg chg="mod">
          <ac:chgData name="Kaidar Milter" userId="656c6833577c1066" providerId="LiveId" clId="{E826BBF2-18BE-4487-BC0D-09601E86B9F2}" dt="2025-04-17T14:18:15.639" v="35" actId="14100"/>
          <ac:spMkLst>
            <pc:docMk/>
            <pc:sldMk cId="0" sldId="256"/>
            <ac:spMk id="2" creationId="{00000000-0000-0000-0000-000000000000}"/>
          </ac:spMkLst>
        </pc:spChg>
        <pc:spChg chg="mod">
          <ac:chgData name="Kaidar Milter" userId="656c6833577c1066" providerId="LiveId" clId="{E826BBF2-18BE-4487-BC0D-09601E86B9F2}" dt="2025-04-17T14:19:42.327" v="93" actId="122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Kaidar Milter" userId="656c6833577c1066" providerId="LiveId" clId="{E826BBF2-18BE-4487-BC0D-09601E86B9F2}" dt="2025-04-17T14:47:34.180" v="274" actId="1076"/>
        <pc:sldMkLst>
          <pc:docMk/>
          <pc:sldMk cId="0" sldId="257"/>
        </pc:sldMkLst>
        <pc:spChg chg="mod">
          <ac:chgData name="Kaidar Milter" userId="656c6833577c1066" providerId="LiveId" clId="{E826BBF2-18BE-4487-BC0D-09601E86B9F2}" dt="2025-04-17T14:40:09.182" v="179" actId="20577"/>
          <ac:spMkLst>
            <pc:docMk/>
            <pc:sldMk cId="0" sldId="257"/>
            <ac:spMk id="2" creationId="{00000000-0000-0000-0000-000000000000}"/>
          </ac:spMkLst>
        </pc:spChg>
        <pc:spChg chg="mod">
          <ac:chgData name="Kaidar Milter" userId="656c6833577c1066" providerId="LiveId" clId="{E826BBF2-18BE-4487-BC0D-09601E86B9F2}" dt="2025-04-17T14:47:34.180" v="274" actId="1076"/>
          <ac:spMkLst>
            <pc:docMk/>
            <pc:sldMk cId="0" sldId="257"/>
            <ac:spMk id="3" creationId="{00000000-0000-0000-0000-000000000000}"/>
          </ac:spMkLst>
        </pc:spChg>
      </pc:sldChg>
      <pc:sldChg chg="modSp mod">
        <pc:chgData name="Kaidar Milter" userId="656c6833577c1066" providerId="LiveId" clId="{E826BBF2-18BE-4487-BC0D-09601E86B9F2}" dt="2025-04-17T15:06:29.698" v="315" actId="5793"/>
        <pc:sldMkLst>
          <pc:docMk/>
          <pc:sldMk cId="0" sldId="258"/>
        </pc:sldMkLst>
        <pc:spChg chg="mod">
          <ac:chgData name="Kaidar Milter" userId="656c6833577c1066" providerId="LiveId" clId="{E826BBF2-18BE-4487-BC0D-09601E86B9F2}" dt="2025-04-17T15:06:29.698" v="315" actId="5793"/>
          <ac:spMkLst>
            <pc:docMk/>
            <pc:sldMk cId="0" sldId="258"/>
            <ac:spMk id="3" creationId="{00000000-0000-0000-0000-000000000000}"/>
          </ac:spMkLst>
        </pc:spChg>
      </pc:sldChg>
      <pc:sldChg chg="modSp mod">
        <pc:chgData name="Kaidar Milter" userId="656c6833577c1066" providerId="LiveId" clId="{E826BBF2-18BE-4487-BC0D-09601E86B9F2}" dt="2025-04-17T14:43:50.539" v="210" actId="20577"/>
        <pc:sldMkLst>
          <pc:docMk/>
          <pc:sldMk cId="0" sldId="259"/>
        </pc:sldMkLst>
        <pc:spChg chg="mod">
          <ac:chgData name="Kaidar Milter" userId="656c6833577c1066" providerId="LiveId" clId="{E826BBF2-18BE-4487-BC0D-09601E86B9F2}" dt="2025-04-17T14:43:50.539" v="210" actId="20577"/>
          <ac:spMkLst>
            <pc:docMk/>
            <pc:sldMk cId="0" sldId="259"/>
            <ac:spMk id="3" creationId="{00000000-0000-0000-0000-000000000000}"/>
          </ac:spMkLst>
        </pc:spChg>
      </pc:sldChg>
      <pc:sldChg chg="modSp mod">
        <pc:chgData name="Kaidar Milter" userId="656c6833577c1066" providerId="LiveId" clId="{E826BBF2-18BE-4487-BC0D-09601E86B9F2}" dt="2025-04-17T14:50:51.289" v="288" actId="20577"/>
        <pc:sldMkLst>
          <pc:docMk/>
          <pc:sldMk cId="0" sldId="260"/>
        </pc:sldMkLst>
        <pc:spChg chg="mod">
          <ac:chgData name="Kaidar Milter" userId="656c6833577c1066" providerId="LiveId" clId="{E826BBF2-18BE-4487-BC0D-09601E86B9F2}" dt="2025-04-17T14:50:51.289" v="288" actId="20577"/>
          <ac:spMkLst>
            <pc:docMk/>
            <pc:sldMk cId="0" sldId="260"/>
            <ac:spMk id="2" creationId="{00000000-0000-0000-0000-000000000000}"/>
          </ac:spMkLst>
        </pc:spChg>
      </pc:sldChg>
      <pc:sldChg chg="modSp mod">
        <pc:chgData name="Kaidar Milter" userId="656c6833577c1066" providerId="LiveId" clId="{E826BBF2-18BE-4487-BC0D-09601E86B9F2}" dt="2025-04-17T15:07:48.912" v="317" actId="1076"/>
        <pc:sldMkLst>
          <pc:docMk/>
          <pc:sldMk cId="0" sldId="262"/>
        </pc:sldMkLst>
        <pc:spChg chg="mod">
          <ac:chgData name="Kaidar Milter" userId="656c6833577c1066" providerId="LiveId" clId="{E826BBF2-18BE-4487-BC0D-09601E86B9F2}" dt="2025-04-17T15:07:48.912" v="317" actId="1076"/>
          <ac:spMkLst>
            <pc:docMk/>
            <pc:sldMk cId="0" sldId="262"/>
            <ac:spMk id="3" creationId="{00000000-0000-0000-0000-000000000000}"/>
          </ac:spMkLst>
        </pc:spChg>
      </pc:sldChg>
      <pc:sldChg chg="modSp mod">
        <pc:chgData name="Kaidar Milter" userId="656c6833577c1066" providerId="LiveId" clId="{E826BBF2-18BE-4487-BC0D-09601E86B9F2}" dt="2025-04-17T17:08:43.464" v="451" actId="20577"/>
        <pc:sldMkLst>
          <pc:docMk/>
          <pc:sldMk cId="0" sldId="264"/>
        </pc:sldMkLst>
        <pc:spChg chg="mod">
          <ac:chgData name="Kaidar Milter" userId="656c6833577c1066" providerId="LiveId" clId="{E826BBF2-18BE-4487-BC0D-09601E86B9F2}" dt="2025-04-17T17:08:43.464" v="451" actId="20577"/>
          <ac:spMkLst>
            <pc:docMk/>
            <pc:sldMk cId="0" sldId="264"/>
            <ac:spMk id="3" creationId="{00000000-0000-0000-0000-000000000000}"/>
          </ac:spMkLst>
        </pc:spChg>
      </pc:sldChg>
      <pc:sldChg chg="delSp modSp del mod">
        <pc:chgData name="Kaidar Milter" userId="656c6833577c1066" providerId="LiveId" clId="{E826BBF2-18BE-4487-BC0D-09601E86B9F2}" dt="2025-04-17T15:09:07.802" v="329" actId="2696"/>
        <pc:sldMkLst>
          <pc:docMk/>
          <pc:sldMk cId="0" sldId="265"/>
        </pc:sldMkLst>
        <pc:spChg chg="del mod">
          <ac:chgData name="Kaidar Milter" userId="656c6833577c1066" providerId="LiveId" clId="{E826BBF2-18BE-4487-BC0D-09601E86B9F2}" dt="2025-04-17T15:08:59.383" v="328" actId="478"/>
          <ac:spMkLst>
            <pc:docMk/>
            <pc:sldMk cId="0" sldId="265"/>
            <ac:spMk id="2" creationId="{00000000-0000-0000-0000-000000000000}"/>
          </ac:spMkLst>
        </pc:spChg>
        <pc:spChg chg="mod">
          <ac:chgData name="Kaidar Milter" userId="656c6833577c1066" providerId="LiveId" clId="{E826BBF2-18BE-4487-BC0D-09601E86B9F2}" dt="2025-04-17T15:08:53.732" v="327" actId="21"/>
          <ac:spMkLst>
            <pc:docMk/>
            <pc:sldMk cId="0" sldId="265"/>
            <ac:spMk id="3" creationId="{00000000-0000-0000-0000-000000000000}"/>
          </ac:spMkLst>
        </pc:spChg>
      </pc:sldChg>
      <pc:sldChg chg="addSp modSp new mod ord setBg">
        <pc:chgData name="Kaidar Milter" userId="656c6833577c1066" providerId="LiveId" clId="{E826BBF2-18BE-4487-BC0D-09601E86B9F2}" dt="2025-04-17T15:17:21.475" v="385"/>
        <pc:sldMkLst>
          <pc:docMk/>
          <pc:sldMk cId="1468909486" sldId="267"/>
        </pc:sldMkLst>
        <pc:spChg chg="add mod">
          <ac:chgData name="Kaidar Milter" userId="656c6833577c1066" providerId="LiveId" clId="{E826BBF2-18BE-4487-BC0D-09601E86B9F2}" dt="2025-04-17T15:00:32.717" v="297" actId="1076"/>
          <ac:spMkLst>
            <pc:docMk/>
            <pc:sldMk cId="1468909486" sldId="267"/>
            <ac:spMk id="2" creationId="{EDD44BA4-5F68-B992-469A-9C6C5A2CB88E}"/>
          </ac:spMkLst>
        </pc:spChg>
        <pc:picChg chg="add mod">
          <ac:chgData name="Kaidar Milter" userId="656c6833577c1066" providerId="LiveId" clId="{E826BBF2-18BE-4487-BC0D-09601E86B9F2}" dt="2025-04-17T15:00:55.307" v="301" actId="1076"/>
          <ac:picMkLst>
            <pc:docMk/>
            <pc:sldMk cId="1468909486" sldId="267"/>
            <ac:picMk id="4" creationId="{24B41F99-9710-09D1-B4FA-477A713DB16D}"/>
          </ac:picMkLst>
        </pc:picChg>
      </pc:sldChg>
      <pc:sldChg chg="addSp delSp modSp new mod ord">
        <pc:chgData name="Kaidar Milter" userId="656c6833577c1066" providerId="LiveId" clId="{E826BBF2-18BE-4487-BC0D-09601E86B9F2}" dt="2025-04-17T15:12:28.780" v="371" actId="1076"/>
        <pc:sldMkLst>
          <pc:docMk/>
          <pc:sldMk cId="2195783441" sldId="268"/>
        </pc:sldMkLst>
        <pc:spChg chg="add del mod">
          <ac:chgData name="Kaidar Milter" userId="656c6833577c1066" providerId="LiveId" clId="{E826BBF2-18BE-4487-BC0D-09601E86B9F2}" dt="2025-04-17T15:12:24.843" v="369" actId="478"/>
          <ac:spMkLst>
            <pc:docMk/>
            <pc:sldMk cId="2195783441" sldId="268"/>
            <ac:spMk id="2" creationId="{9F52582F-588C-B695-CA26-C9130DCAC70C}"/>
          </ac:spMkLst>
        </pc:spChg>
        <pc:spChg chg="mod">
          <ac:chgData name="Kaidar Milter" userId="656c6833577c1066" providerId="LiveId" clId="{E826BBF2-18BE-4487-BC0D-09601E86B9F2}" dt="2025-04-17T15:12:28.780" v="371" actId="1076"/>
          <ac:spMkLst>
            <pc:docMk/>
            <pc:sldMk cId="2195783441" sldId="268"/>
            <ac:spMk id="3" creationId="{5ECBD2F4-5CC9-2104-2787-FBDDB29C45B7}"/>
          </ac:spMkLst>
        </pc:spChg>
        <pc:spChg chg="add del mod">
          <ac:chgData name="Kaidar Milter" userId="656c6833577c1066" providerId="LiveId" clId="{E826BBF2-18BE-4487-BC0D-09601E86B9F2}" dt="2025-04-17T15:12:12.108" v="366" actId="1076"/>
          <ac:spMkLst>
            <pc:docMk/>
            <pc:sldMk cId="2195783441" sldId="268"/>
            <ac:spMk id="4" creationId="{1D8A67CB-BA5B-B137-B310-4FEF449E8716}"/>
          </ac:spMkLst>
        </pc:spChg>
        <pc:spChg chg="add del mod">
          <ac:chgData name="Kaidar Milter" userId="656c6833577c1066" providerId="LiveId" clId="{E826BBF2-18BE-4487-BC0D-09601E86B9F2}" dt="2025-04-17T15:12:25.459" v="370" actId="478"/>
          <ac:spMkLst>
            <pc:docMk/>
            <pc:sldMk cId="2195783441" sldId="268"/>
            <ac:spMk id="6" creationId="{11487A9E-3649-C8DB-ABEC-F774F6EB385C}"/>
          </ac:spMkLst>
        </pc:spChg>
      </pc:sldChg>
      <pc:sldChg chg="addSp modSp new mod">
        <pc:chgData name="Kaidar Milter" userId="656c6833577c1066" providerId="LiveId" clId="{E826BBF2-18BE-4487-BC0D-09601E86B9F2}" dt="2025-04-17T17:08:17.454" v="450" actId="20577"/>
        <pc:sldMkLst>
          <pc:docMk/>
          <pc:sldMk cId="3631930397" sldId="269"/>
        </pc:sldMkLst>
        <pc:spChg chg="add mod">
          <ac:chgData name="Kaidar Milter" userId="656c6833577c1066" providerId="LiveId" clId="{E826BBF2-18BE-4487-BC0D-09601E86B9F2}" dt="2025-04-17T17:08:17.454" v="450" actId="20577"/>
          <ac:spMkLst>
            <pc:docMk/>
            <pc:sldMk cId="3631930397" sldId="269"/>
            <ac:spMk id="3" creationId="{6821EA91-45F9-2B23-D1D4-26A096B6A111}"/>
          </ac:spMkLst>
        </pc:spChg>
      </pc:sldChg>
      <pc:sldMasterChg chg="setBg modSldLayout">
        <pc:chgData name="Kaidar Milter" userId="656c6833577c1066" providerId="LiveId" clId="{E826BBF2-18BE-4487-BC0D-09601E86B9F2}" dt="2025-04-17T15:17:21.475" v="385"/>
        <pc:sldMasterMkLst>
          <pc:docMk/>
          <pc:sldMasterMk cId="2209977519" sldId="2147483648"/>
        </pc:sldMasterMkLst>
        <pc:sldLayoutChg chg="setBg">
          <pc:chgData name="Kaidar Milter" userId="656c6833577c1066" providerId="LiveId" clId="{E826BBF2-18BE-4487-BC0D-09601E86B9F2}" dt="2025-04-17T15:17:21.475" v="385"/>
          <pc:sldLayoutMkLst>
            <pc:docMk/>
            <pc:sldMasterMk cId="2209977519" sldId="2147483648"/>
            <pc:sldLayoutMk cId="3168075583" sldId="2147483649"/>
          </pc:sldLayoutMkLst>
        </pc:sldLayoutChg>
        <pc:sldLayoutChg chg="setBg">
          <pc:chgData name="Kaidar Milter" userId="656c6833577c1066" providerId="LiveId" clId="{E826BBF2-18BE-4487-BC0D-09601E86B9F2}" dt="2025-04-17T15:17:21.475" v="385"/>
          <pc:sldLayoutMkLst>
            <pc:docMk/>
            <pc:sldMasterMk cId="2209977519" sldId="2147483648"/>
            <pc:sldLayoutMk cId="2614314258" sldId="2147483650"/>
          </pc:sldLayoutMkLst>
        </pc:sldLayoutChg>
        <pc:sldLayoutChg chg="setBg">
          <pc:chgData name="Kaidar Milter" userId="656c6833577c1066" providerId="LiveId" clId="{E826BBF2-18BE-4487-BC0D-09601E86B9F2}" dt="2025-04-17T15:17:21.475" v="385"/>
          <pc:sldLayoutMkLst>
            <pc:docMk/>
            <pc:sldMasterMk cId="2209977519" sldId="2147483648"/>
            <pc:sldLayoutMk cId="960648375" sldId="2147483651"/>
          </pc:sldLayoutMkLst>
        </pc:sldLayoutChg>
        <pc:sldLayoutChg chg="setBg">
          <pc:chgData name="Kaidar Milter" userId="656c6833577c1066" providerId="LiveId" clId="{E826BBF2-18BE-4487-BC0D-09601E86B9F2}" dt="2025-04-17T15:17:21.475" v="385"/>
          <pc:sldLayoutMkLst>
            <pc:docMk/>
            <pc:sldMasterMk cId="2209977519" sldId="2147483648"/>
            <pc:sldLayoutMk cId="2782244947" sldId="2147483652"/>
          </pc:sldLayoutMkLst>
        </pc:sldLayoutChg>
        <pc:sldLayoutChg chg="setBg">
          <pc:chgData name="Kaidar Milter" userId="656c6833577c1066" providerId="LiveId" clId="{E826BBF2-18BE-4487-BC0D-09601E86B9F2}" dt="2025-04-17T15:17:21.475" v="385"/>
          <pc:sldLayoutMkLst>
            <pc:docMk/>
            <pc:sldMasterMk cId="2209977519" sldId="2147483648"/>
            <pc:sldLayoutMk cId="990158736" sldId="2147483653"/>
          </pc:sldLayoutMkLst>
        </pc:sldLayoutChg>
        <pc:sldLayoutChg chg="setBg">
          <pc:chgData name="Kaidar Milter" userId="656c6833577c1066" providerId="LiveId" clId="{E826BBF2-18BE-4487-BC0D-09601E86B9F2}" dt="2025-04-17T15:17:21.475" v="385"/>
          <pc:sldLayoutMkLst>
            <pc:docMk/>
            <pc:sldMasterMk cId="2209977519" sldId="2147483648"/>
            <pc:sldLayoutMk cId="727027711" sldId="2147483654"/>
          </pc:sldLayoutMkLst>
        </pc:sldLayoutChg>
        <pc:sldLayoutChg chg="setBg">
          <pc:chgData name="Kaidar Milter" userId="656c6833577c1066" providerId="LiveId" clId="{E826BBF2-18BE-4487-BC0D-09601E86B9F2}" dt="2025-04-17T15:17:21.475" v="385"/>
          <pc:sldLayoutMkLst>
            <pc:docMk/>
            <pc:sldMasterMk cId="2209977519" sldId="2147483648"/>
            <pc:sldLayoutMk cId="1212999818" sldId="2147483655"/>
          </pc:sldLayoutMkLst>
        </pc:sldLayoutChg>
        <pc:sldLayoutChg chg="setBg">
          <pc:chgData name="Kaidar Milter" userId="656c6833577c1066" providerId="LiveId" clId="{E826BBF2-18BE-4487-BC0D-09601E86B9F2}" dt="2025-04-17T15:17:21.475" v="385"/>
          <pc:sldLayoutMkLst>
            <pc:docMk/>
            <pc:sldMasterMk cId="2209977519" sldId="2147483648"/>
            <pc:sldLayoutMk cId="1840726560" sldId="2147483656"/>
          </pc:sldLayoutMkLst>
        </pc:sldLayoutChg>
        <pc:sldLayoutChg chg="setBg">
          <pc:chgData name="Kaidar Milter" userId="656c6833577c1066" providerId="LiveId" clId="{E826BBF2-18BE-4487-BC0D-09601E86B9F2}" dt="2025-04-17T15:17:21.475" v="385"/>
          <pc:sldLayoutMkLst>
            <pc:docMk/>
            <pc:sldMasterMk cId="2209977519" sldId="2147483648"/>
            <pc:sldLayoutMk cId="3889236939" sldId="2147483657"/>
          </pc:sldLayoutMkLst>
        </pc:sldLayoutChg>
        <pc:sldLayoutChg chg="setBg">
          <pc:chgData name="Kaidar Milter" userId="656c6833577c1066" providerId="LiveId" clId="{E826BBF2-18BE-4487-BC0D-09601E86B9F2}" dt="2025-04-17T15:17:21.475" v="385"/>
          <pc:sldLayoutMkLst>
            <pc:docMk/>
            <pc:sldMasterMk cId="2209977519" sldId="2147483648"/>
            <pc:sldLayoutMk cId="2910927964" sldId="2147483658"/>
          </pc:sldLayoutMkLst>
        </pc:sldLayoutChg>
        <pc:sldLayoutChg chg="setBg">
          <pc:chgData name="Kaidar Milter" userId="656c6833577c1066" providerId="LiveId" clId="{E826BBF2-18BE-4487-BC0D-09601E86B9F2}" dt="2025-04-17T15:17:21.475" v="385"/>
          <pc:sldLayoutMkLst>
            <pc:docMk/>
            <pc:sldMasterMk cId="2209977519" sldId="2147483648"/>
            <pc:sldLayoutMk cId="3612223792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02246-8003-4077-9E9E-FF5D4775CF1C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2DF786-BEA7-483C-948C-0D699DEC0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61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2DF786-BEA7-483C-948C-0D699DEC054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40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7543"/>
            <a:ext cx="8229600" cy="1992085"/>
          </a:xfrm>
        </p:spPr>
        <p:txBody>
          <a:bodyPr/>
          <a:lstStyle/>
          <a:p>
            <a:r>
              <a:rPr dirty="0" err="1"/>
              <a:t>Aliis</a:t>
            </a:r>
            <a:r>
              <a:rPr dirty="0"/>
              <a:t> </a:t>
            </a:r>
            <a:r>
              <a:rPr dirty="0" err="1"/>
              <a:t>Aalmann</a:t>
            </a:r>
            <a:r>
              <a:rPr dirty="0"/>
              <a:t> ja </a:t>
            </a:r>
            <a:r>
              <a:rPr dirty="0" err="1"/>
              <a:t>tema</a:t>
            </a:r>
            <a:r>
              <a:rPr dirty="0"/>
              <a:t> </a:t>
            </a:r>
            <a:r>
              <a:rPr dirty="0" err="1"/>
              <a:t>luulekogu</a:t>
            </a:r>
            <a:r>
              <a:rPr dirty="0"/>
              <a:t> "</a:t>
            </a:r>
            <a:r>
              <a:rPr dirty="0" err="1"/>
              <a:t>Verihaljas</a:t>
            </a:r>
            <a:r>
              <a:rPr dirty="0"/>
              <a:t>"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2163763"/>
          </a:xfrm>
        </p:spPr>
        <p:txBody>
          <a:bodyPr/>
          <a:lstStyle/>
          <a:p>
            <a:pPr marL="0" indent="0" algn="ctr">
              <a:buNone/>
            </a:pPr>
            <a:endParaRPr lang="et-EE" dirty="0"/>
          </a:p>
          <a:p>
            <a:pPr marL="0" indent="0" algn="ctr">
              <a:buNone/>
            </a:pPr>
            <a:r>
              <a:rPr lang="et-EE" dirty="0"/>
              <a:t>Kaidar Milter</a:t>
            </a:r>
          </a:p>
          <a:p>
            <a:pPr marL="0" indent="0" algn="ctr">
              <a:buNone/>
            </a:pPr>
            <a:r>
              <a:rPr lang="et-EE" dirty="0"/>
              <a:t>Kristjan </a:t>
            </a:r>
            <a:r>
              <a:rPr lang="et-EE" dirty="0" err="1"/>
              <a:t>Kamenik</a:t>
            </a:r>
            <a:endParaRPr lang="et-EE" dirty="0"/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Meeleolu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  <a:p>
            <a:r>
              <a:rPr dirty="0" err="1"/>
              <a:t>Introspektiivne</a:t>
            </a:r>
            <a:endParaRPr dirty="0"/>
          </a:p>
          <a:p>
            <a:r>
              <a:rPr dirty="0" err="1"/>
              <a:t>Mü</a:t>
            </a:r>
            <a:r>
              <a:rPr lang="et-EE" dirty="0"/>
              <a:t>ü</a:t>
            </a:r>
            <a:r>
              <a:rPr dirty="0" err="1"/>
              <a:t>tiline</a:t>
            </a:r>
            <a:r>
              <a:rPr dirty="0"/>
              <a:t> ja </a:t>
            </a:r>
            <a:r>
              <a:rPr dirty="0" err="1"/>
              <a:t>lüüriiline</a:t>
            </a:r>
            <a:endParaRPr dirty="0"/>
          </a:p>
          <a:p>
            <a:r>
              <a:rPr dirty="0" err="1"/>
              <a:t>Kohati</a:t>
            </a:r>
            <a:r>
              <a:rPr dirty="0"/>
              <a:t> </a:t>
            </a:r>
            <a:r>
              <a:rPr dirty="0" err="1"/>
              <a:t>melanhoolne</a:t>
            </a:r>
            <a:r>
              <a:rPr dirty="0"/>
              <a:t>, </a:t>
            </a:r>
            <a:r>
              <a:rPr dirty="0" err="1"/>
              <a:t>ent</a:t>
            </a:r>
            <a:r>
              <a:rPr dirty="0"/>
              <a:t> </a:t>
            </a:r>
            <a:r>
              <a:rPr dirty="0" err="1"/>
              <a:t>lootusrikas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D44BA4-5F68-B992-469A-9C6C5A2CB88E}"/>
              </a:ext>
            </a:extLst>
          </p:cNvPr>
          <p:cNvSpPr txBox="1"/>
          <p:nvPr/>
        </p:nvSpPr>
        <p:spPr>
          <a:xfrm>
            <a:off x="522514" y="335845"/>
            <a:ext cx="343988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lakun</a:t>
            </a:r>
            <a:r>
              <a:rPr lang="en-US" dirty="0"/>
              <a:t> </a:t>
            </a:r>
            <a:r>
              <a:rPr lang="en-US" dirty="0" err="1"/>
              <a:t>sõrmed</a:t>
            </a:r>
            <a:r>
              <a:rPr lang="en-US" dirty="0"/>
              <a:t> </a:t>
            </a:r>
            <a:r>
              <a:rPr lang="en-US" dirty="0" err="1"/>
              <a:t>südamest</a:t>
            </a:r>
            <a:r>
              <a:rPr lang="en-US" dirty="0"/>
              <a:t> </a:t>
            </a:r>
            <a:r>
              <a:rPr lang="en-US" dirty="0" err="1"/>
              <a:t>puhtaks</a:t>
            </a:r>
            <a:endParaRPr lang="en-US" dirty="0"/>
          </a:p>
          <a:p>
            <a:endParaRPr lang="en-US" dirty="0"/>
          </a:p>
          <a:p>
            <a:r>
              <a:rPr lang="en-US" dirty="0"/>
              <a:t>tule </a:t>
            </a:r>
            <a:r>
              <a:rPr lang="en-US" dirty="0" err="1"/>
              <a:t>lähemale</a:t>
            </a:r>
            <a:r>
              <a:rPr lang="en-US" dirty="0"/>
              <a:t>, loom</a:t>
            </a:r>
          </a:p>
          <a:p>
            <a:endParaRPr lang="en-US" dirty="0"/>
          </a:p>
          <a:p>
            <a:r>
              <a:rPr lang="en-US" dirty="0"/>
              <a:t>tule </a:t>
            </a:r>
            <a:r>
              <a:rPr lang="en-US" dirty="0" err="1"/>
              <a:t>söö</a:t>
            </a:r>
            <a:r>
              <a:rPr lang="en-US" dirty="0"/>
              <a:t> mu </a:t>
            </a:r>
            <a:r>
              <a:rPr lang="en-US" dirty="0" err="1"/>
              <a:t>haavad</a:t>
            </a:r>
            <a:r>
              <a:rPr lang="en-US" dirty="0"/>
              <a:t> </a:t>
            </a:r>
            <a:r>
              <a:rPr lang="en-US" dirty="0" err="1"/>
              <a:t>magusaks</a:t>
            </a:r>
            <a:endParaRPr lang="en-US" dirty="0"/>
          </a:p>
          <a:p>
            <a:endParaRPr lang="en-US" dirty="0"/>
          </a:p>
          <a:p>
            <a:r>
              <a:rPr lang="en-US" dirty="0"/>
              <a:t>tule </a:t>
            </a:r>
            <a:r>
              <a:rPr lang="en-US" dirty="0" err="1"/>
              <a:t>maitse</a:t>
            </a:r>
            <a:r>
              <a:rPr lang="en-US" dirty="0"/>
              <a:t>, mis on </a:t>
            </a:r>
            <a:r>
              <a:rPr lang="en-US" dirty="0" err="1"/>
              <a:t>olnud</a:t>
            </a:r>
            <a:endParaRPr lang="en-US" dirty="0"/>
          </a:p>
          <a:p>
            <a:endParaRPr lang="en-US" dirty="0"/>
          </a:p>
          <a:p>
            <a:r>
              <a:rPr lang="en-US" dirty="0"/>
              <a:t>tule </a:t>
            </a:r>
            <a:r>
              <a:rPr lang="en-US" dirty="0" err="1"/>
              <a:t>vaata</a:t>
            </a:r>
            <a:r>
              <a:rPr lang="en-US" dirty="0"/>
              <a:t>, </a:t>
            </a:r>
            <a:r>
              <a:rPr lang="en-US" dirty="0" err="1"/>
              <a:t>kelle</a:t>
            </a:r>
            <a:r>
              <a:rPr lang="en-US" dirty="0"/>
              <a:t> </a:t>
            </a:r>
            <a:r>
              <a:rPr lang="en-US" dirty="0" err="1"/>
              <a:t>käed</a:t>
            </a:r>
            <a:r>
              <a:rPr lang="en-US" dirty="0"/>
              <a:t> mu </a:t>
            </a:r>
            <a:r>
              <a:rPr lang="en-US" dirty="0" err="1"/>
              <a:t>kõri</a:t>
            </a:r>
            <a:r>
              <a:rPr lang="en-US" dirty="0"/>
              <a:t> </a:t>
            </a:r>
            <a:r>
              <a:rPr lang="en-US" dirty="0" err="1"/>
              <a:t>ümber</a:t>
            </a:r>
            <a:endParaRPr lang="en-US" dirty="0"/>
          </a:p>
          <a:p>
            <a:endParaRPr lang="en-US" dirty="0"/>
          </a:p>
          <a:p>
            <a:r>
              <a:rPr lang="en-US" dirty="0"/>
              <a:t>ja </a:t>
            </a:r>
            <a:r>
              <a:rPr lang="en-US" dirty="0" err="1"/>
              <a:t>kui</a:t>
            </a:r>
            <a:r>
              <a:rPr lang="en-US" dirty="0"/>
              <a:t> </a:t>
            </a:r>
            <a:r>
              <a:rPr lang="en-US" dirty="0" err="1"/>
              <a:t>väga</a:t>
            </a:r>
            <a:r>
              <a:rPr lang="en-US" dirty="0"/>
              <a:t> </a:t>
            </a:r>
            <a:r>
              <a:rPr lang="en-US" dirty="0" err="1"/>
              <a:t>ihkan</a:t>
            </a:r>
            <a:r>
              <a:rPr lang="en-US" dirty="0"/>
              <a:t> </a:t>
            </a:r>
            <a:r>
              <a:rPr lang="en-US" dirty="0" err="1"/>
              <a:t>imbuda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järgmisesse</a:t>
            </a:r>
            <a:r>
              <a:rPr lang="en-US" dirty="0"/>
              <a:t> </a:t>
            </a:r>
            <a:r>
              <a:rPr lang="en-US" dirty="0" err="1"/>
              <a:t>jõkke</a:t>
            </a:r>
            <a:endParaRPr lang="en-US" dirty="0"/>
          </a:p>
          <a:p>
            <a:endParaRPr lang="en-US" dirty="0"/>
          </a:p>
          <a:p>
            <a:r>
              <a:rPr lang="en-US" dirty="0"/>
              <a:t>mis mind </a:t>
            </a:r>
            <a:r>
              <a:rPr lang="en-US" dirty="0" err="1"/>
              <a:t>kuhugi</a:t>
            </a:r>
            <a:r>
              <a:rPr lang="en-US" dirty="0"/>
              <a:t> </a:t>
            </a:r>
            <a:r>
              <a:rPr lang="en-US" dirty="0" err="1"/>
              <a:t>ei</a:t>
            </a:r>
            <a:r>
              <a:rPr lang="en-US" dirty="0"/>
              <a:t> vii</a:t>
            </a:r>
          </a:p>
          <a:p>
            <a:endParaRPr lang="en-US" dirty="0"/>
          </a:p>
          <a:p>
            <a:r>
              <a:rPr lang="en-US" dirty="0"/>
              <a:t>tule </a:t>
            </a:r>
            <a:r>
              <a:rPr lang="en-US" dirty="0" err="1"/>
              <a:t>astu</a:t>
            </a:r>
            <a:r>
              <a:rPr lang="en-US" dirty="0"/>
              <a:t> </a:t>
            </a:r>
            <a:r>
              <a:rPr lang="en-US" dirty="0" err="1"/>
              <a:t>aeglaselt</a:t>
            </a:r>
            <a:r>
              <a:rPr lang="en-US" dirty="0"/>
              <a:t>, tule </a:t>
            </a:r>
            <a:r>
              <a:rPr lang="en-US" dirty="0" err="1"/>
              <a:t>jälgi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sinust</a:t>
            </a:r>
            <a:r>
              <a:rPr lang="en-US" dirty="0"/>
              <a:t> </a:t>
            </a:r>
            <a:r>
              <a:rPr lang="en-US" dirty="0" err="1"/>
              <a:t>võib</a:t>
            </a:r>
            <a:r>
              <a:rPr lang="en-US" dirty="0"/>
              <a:t> </a:t>
            </a:r>
            <a:r>
              <a:rPr lang="en-US" dirty="0" err="1"/>
              <a:t>saada</a:t>
            </a:r>
            <a:r>
              <a:rPr lang="en-US" dirty="0"/>
              <a:t> </a:t>
            </a:r>
            <a:r>
              <a:rPr lang="en-US" dirty="0" err="1"/>
              <a:t>pärija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minust</a:t>
            </a:r>
            <a:r>
              <a:rPr lang="en-US" dirty="0"/>
              <a:t> </a:t>
            </a:r>
            <a:r>
              <a:rPr lang="en-US" dirty="0" err="1"/>
              <a:t>võib</a:t>
            </a:r>
            <a:r>
              <a:rPr lang="en-US" dirty="0"/>
              <a:t> </a:t>
            </a:r>
            <a:r>
              <a:rPr lang="en-US" dirty="0" err="1"/>
              <a:t>saada</a:t>
            </a:r>
            <a:r>
              <a:rPr lang="en-US" dirty="0"/>
              <a:t> </a:t>
            </a:r>
            <a:r>
              <a:rPr lang="en-US" dirty="0" err="1"/>
              <a:t>müüt</a:t>
            </a:r>
            <a:endParaRPr lang="en-US" dirty="0"/>
          </a:p>
        </p:txBody>
      </p:sp>
      <p:pic>
        <p:nvPicPr>
          <p:cNvPr id="4" name="Pilt 3" descr="Pilt, millel on kujutatud mustvalge, inimene, Inimese nägu, portree&#10;&#10;Tehisintellekti genereeritud sisu võib olla ebatõene.">
            <a:extLst>
              <a:ext uri="{FF2B5EF4-FFF2-40B4-BE49-F238E27FC236}">
                <a16:creationId xmlns:a16="http://schemas.microsoft.com/office/drawing/2014/main" id="{24B41F99-9710-09D1-B4FA-477A713DB1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399" y="-1"/>
            <a:ext cx="51453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909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821EA91-45F9-2B23-D1D4-26A096B6A111}"/>
              </a:ext>
            </a:extLst>
          </p:cNvPr>
          <p:cNvSpPr txBox="1"/>
          <p:nvPr/>
        </p:nvSpPr>
        <p:spPr>
          <a:xfrm>
            <a:off x="761999" y="1558222"/>
            <a:ext cx="630282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t-EE" sz="3200" dirty="0"/>
              <a:t>Luuletus o</a:t>
            </a:r>
            <a:r>
              <a:rPr lang="en-US" sz="3200" dirty="0" err="1"/>
              <a:t>mapära</a:t>
            </a:r>
            <a:r>
              <a:rPr lang="et-EE" sz="3200" dirty="0" err="1"/>
              <a:t>se</a:t>
            </a:r>
            <a:r>
              <a:rPr lang="en-US" sz="3200" dirty="0"/>
              <a:t>  </a:t>
            </a:r>
            <a:r>
              <a:rPr lang="en-US" sz="3200" dirty="0" err="1"/>
              <a:t>keelekasutus</a:t>
            </a:r>
            <a:r>
              <a:rPr lang="et-EE" sz="3200" dirty="0"/>
              <a:t>ega</a:t>
            </a:r>
            <a:r>
              <a:rPr lang="en-US" sz="3200" dirty="0"/>
              <a:t> – </a:t>
            </a:r>
            <a:r>
              <a:rPr lang="en-US" sz="3200" dirty="0" err="1"/>
              <a:t>puuduvad</a:t>
            </a:r>
            <a:r>
              <a:rPr lang="en-US" sz="3200" dirty="0"/>
              <a:t> </a:t>
            </a:r>
            <a:r>
              <a:rPr lang="en-US" sz="3200" dirty="0" err="1"/>
              <a:t>suurtähed</a:t>
            </a:r>
            <a:r>
              <a:rPr lang="en-US" sz="3200" dirty="0"/>
              <a:t>, mis </a:t>
            </a:r>
            <a:r>
              <a:rPr lang="en-US" sz="3200" dirty="0" err="1"/>
              <a:t>toetab</a:t>
            </a:r>
            <a:r>
              <a:rPr lang="en-US" sz="3200" dirty="0"/>
              <a:t> </a:t>
            </a:r>
            <a:r>
              <a:rPr lang="en-US" sz="3200" dirty="0" err="1"/>
              <a:t>voolavat</a:t>
            </a:r>
            <a:r>
              <a:rPr lang="en-US" sz="3200" dirty="0"/>
              <a:t> ja </a:t>
            </a:r>
            <a:r>
              <a:rPr lang="en-US" sz="3200" dirty="0" err="1"/>
              <a:t>sisekaemuslikku</a:t>
            </a:r>
            <a:r>
              <a:rPr lang="en-US" sz="3200" dirty="0"/>
              <a:t> </a:t>
            </a:r>
            <a:r>
              <a:rPr lang="en-US" sz="3200" dirty="0" err="1"/>
              <a:t>meeleolu</a:t>
            </a:r>
            <a:r>
              <a:rPr lang="en-US" sz="3200" dirty="0"/>
              <a:t>. </a:t>
            </a:r>
            <a:r>
              <a:rPr lang="en-US" sz="3200" dirty="0" err="1"/>
              <a:t>Luuletus</a:t>
            </a:r>
            <a:r>
              <a:rPr lang="en-US" sz="3200" dirty="0"/>
              <a:t> </a:t>
            </a:r>
            <a:r>
              <a:rPr lang="en-US" sz="3200" dirty="0" err="1"/>
              <a:t>kõlab</a:t>
            </a:r>
            <a:r>
              <a:rPr lang="en-US" sz="3200" dirty="0"/>
              <a:t> </a:t>
            </a:r>
            <a:r>
              <a:rPr lang="en-US" sz="3200" dirty="0" err="1"/>
              <a:t>kui</a:t>
            </a:r>
            <a:r>
              <a:rPr lang="en-US" sz="3200" dirty="0"/>
              <a:t> </a:t>
            </a:r>
            <a:r>
              <a:rPr lang="en-US" sz="3200" dirty="0" err="1"/>
              <a:t>isiklik</a:t>
            </a:r>
            <a:r>
              <a:rPr lang="en-US" sz="3200" dirty="0"/>
              <a:t> </a:t>
            </a:r>
            <a:r>
              <a:rPr lang="en-US" sz="3200" dirty="0" err="1"/>
              <a:t>loits</a:t>
            </a:r>
            <a:r>
              <a:rPr lang="en-US" sz="3200" dirty="0"/>
              <a:t> – </a:t>
            </a:r>
            <a:r>
              <a:rPr lang="en-US" sz="3200" dirty="0" err="1"/>
              <a:t>haavast</a:t>
            </a:r>
            <a:r>
              <a:rPr lang="en-US" sz="3200" dirty="0"/>
              <a:t> </a:t>
            </a:r>
            <a:r>
              <a:rPr lang="en-US" sz="3200" dirty="0" err="1"/>
              <a:t>saab</a:t>
            </a:r>
            <a:r>
              <a:rPr lang="en-US" sz="3200" dirty="0"/>
              <a:t> </a:t>
            </a:r>
            <a:r>
              <a:rPr lang="en-US" sz="3200" dirty="0" err="1"/>
              <a:t>pärand</a:t>
            </a:r>
            <a:r>
              <a:rPr lang="en-US" sz="3200" dirty="0"/>
              <a:t>, </a:t>
            </a:r>
            <a:r>
              <a:rPr lang="en-US" sz="3200" dirty="0" err="1"/>
              <a:t>inimesest</a:t>
            </a:r>
            <a:r>
              <a:rPr lang="en-US" sz="3200" dirty="0"/>
              <a:t> </a:t>
            </a:r>
            <a:r>
              <a:rPr lang="en-US" sz="3200" dirty="0" err="1"/>
              <a:t>müüt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1930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Viited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https://va.ee/fresh_books/2811-2/</a:t>
            </a:r>
          </a:p>
          <a:p>
            <a:r>
              <a:t>https://n2dalaautor.wordpress.com/2022/01/06/aliis-aalmann/</a:t>
            </a:r>
          </a:p>
          <a:p>
            <a:r>
              <a:t>https://va.ee/minust-ei-saanud-sulle-kallimat-minust-sai-noid/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Aliis </a:t>
            </a:r>
            <a:r>
              <a:rPr lang="et-EE" dirty="0" err="1"/>
              <a:t>Aalmann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5867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dirty="0"/>
          </a:p>
          <a:p>
            <a:r>
              <a:rPr dirty="0" err="1"/>
              <a:t>Sün</a:t>
            </a:r>
            <a:r>
              <a:rPr lang="et-EE" dirty="0" err="1"/>
              <a:t>dinud</a:t>
            </a:r>
            <a:r>
              <a:rPr dirty="0"/>
              <a:t> </a:t>
            </a:r>
            <a:r>
              <a:rPr dirty="0" err="1"/>
              <a:t>Võrus</a:t>
            </a:r>
            <a:r>
              <a:rPr lang="et-EE" dirty="0"/>
              <a:t> 1995. aastal</a:t>
            </a:r>
            <a:endParaRPr dirty="0"/>
          </a:p>
          <a:p>
            <a:r>
              <a:rPr dirty="0"/>
              <a:t>Noor </a:t>
            </a:r>
            <a:r>
              <a:rPr dirty="0" err="1"/>
              <a:t>eesti</a:t>
            </a:r>
            <a:r>
              <a:rPr dirty="0"/>
              <a:t> </a:t>
            </a:r>
            <a:r>
              <a:rPr dirty="0" err="1"/>
              <a:t>luuletaja</a:t>
            </a:r>
            <a:r>
              <a:rPr lang="et-EE" dirty="0"/>
              <a:t> ja õpetaja</a:t>
            </a:r>
          </a:p>
          <a:p>
            <a:r>
              <a:rPr lang="et-EE" dirty="0"/>
              <a:t>K</a:t>
            </a:r>
            <a:r>
              <a:rPr dirty="0" err="1"/>
              <a:t>asutab</a:t>
            </a:r>
            <a:r>
              <a:rPr dirty="0"/>
              <a:t> </a:t>
            </a:r>
            <a:r>
              <a:rPr dirty="0" err="1"/>
              <a:t>tihti</a:t>
            </a:r>
            <a:r>
              <a:rPr dirty="0"/>
              <a:t> </a:t>
            </a:r>
            <a:r>
              <a:rPr dirty="0" err="1"/>
              <a:t>lõunaeesti</a:t>
            </a:r>
            <a:r>
              <a:rPr dirty="0"/>
              <a:t> </a:t>
            </a:r>
            <a:r>
              <a:rPr dirty="0" err="1"/>
              <a:t>keelt</a:t>
            </a:r>
            <a:endParaRPr dirty="0"/>
          </a:p>
          <a:p>
            <a:r>
              <a:rPr dirty="0" err="1"/>
              <a:t>Tuntud</a:t>
            </a:r>
            <a:r>
              <a:rPr dirty="0"/>
              <a:t> </a:t>
            </a:r>
            <a:r>
              <a:rPr dirty="0" err="1"/>
              <a:t>teosed</a:t>
            </a:r>
            <a:r>
              <a:rPr dirty="0"/>
              <a:t>: "</a:t>
            </a:r>
            <a:r>
              <a:rPr dirty="0" err="1"/>
              <a:t>Verihaljas</a:t>
            </a:r>
            <a:r>
              <a:rPr dirty="0"/>
              <a:t>" (2021), "</a:t>
            </a:r>
            <a:r>
              <a:rPr dirty="0" err="1"/>
              <a:t>Väe</a:t>
            </a:r>
            <a:r>
              <a:rPr dirty="0"/>
              <a:t> </a:t>
            </a:r>
            <a:r>
              <a:rPr dirty="0" err="1"/>
              <a:t>võim</a:t>
            </a:r>
            <a:r>
              <a:rPr dirty="0"/>
              <a:t>" (2023)</a:t>
            </a:r>
          </a:p>
          <a:p>
            <a:r>
              <a:rPr dirty="0" err="1"/>
              <a:t>Pälvis</a:t>
            </a:r>
            <a:r>
              <a:rPr dirty="0"/>
              <a:t> Betti </a:t>
            </a:r>
            <a:r>
              <a:rPr dirty="0" err="1"/>
              <a:t>Alveri</a:t>
            </a:r>
            <a:r>
              <a:rPr dirty="0"/>
              <a:t> </a:t>
            </a:r>
            <a:r>
              <a:rPr dirty="0" err="1"/>
              <a:t>kirjanduspreemia</a:t>
            </a:r>
            <a:r>
              <a:rPr lang="et-EE" dirty="0"/>
              <a:t> (2021)</a:t>
            </a:r>
          </a:p>
          <a:p>
            <a:r>
              <a:rPr lang="et-EE" dirty="0"/>
              <a:t>Pälvis Gustav Suitsu luulepreemia (2024)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/>
              <a:t>Luulekogu</a:t>
            </a:r>
            <a:r>
              <a:rPr dirty="0"/>
              <a:t> "</a:t>
            </a:r>
            <a:r>
              <a:rPr dirty="0" err="1"/>
              <a:t>Verihaljas</a:t>
            </a:r>
            <a:r>
              <a:rPr dirty="0"/>
              <a:t>"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dirty="0"/>
          </a:p>
          <a:p>
            <a:r>
              <a:rPr dirty="0" err="1"/>
              <a:t>Pälvis</a:t>
            </a:r>
            <a:r>
              <a:rPr dirty="0"/>
              <a:t> </a:t>
            </a:r>
            <a:r>
              <a:rPr dirty="0" err="1"/>
              <a:t>kriitikute</a:t>
            </a:r>
            <a:r>
              <a:rPr dirty="0"/>
              <a:t> </a:t>
            </a:r>
            <a:r>
              <a:rPr dirty="0" err="1"/>
              <a:t>tähelepanu</a:t>
            </a:r>
            <a:r>
              <a:rPr dirty="0"/>
              <a:t> </a:t>
            </a:r>
            <a:r>
              <a:rPr dirty="0" err="1"/>
              <a:t>oma</a:t>
            </a:r>
            <a:r>
              <a:rPr dirty="0"/>
              <a:t> </a:t>
            </a:r>
            <a:r>
              <a:rPr dirty="0" err="1"/>
              <a:t>loodusmütoloogilise</a:t>
            </a:r>
            <a:r>
              <a:rPr dirty="0"/>
              <a:t> ja </a:t>
            </a:r>
            <a:r>
              <a:rPr dirty="0" err="1"/>
              <a:t>poeetilise</a:t>
            </a:r>
            <a:r>
              <a:rPr dirty="0"/>
              <a:t> </a:t>
            </a:r>
            <a:r>
              <a:rPr dirty="0" err="1"/>
              <a:t>keelekasutusega</a:t>
            </a:r>
            <a:endParaRPr dirty="0"/>
          </a:p>
          <a:p>
            <a:r>
              <a:rPr dirty="0" err="1"/>
              <a:t>Kogus</a:t>
            </a:r>
            <a:r>
              <a:rPr dirty="0"/>
              <a:t> </a:t>
            </a:r>
            <a:r>
              <a:rPr dirty="0" err="1"/>
              <a:t>leidub</a:t>
            </a:r>
            <a:r>
              <a:rPr dirty="0"/>
              <a:t> </a:t>
            </a:r>
            <a:r>
              <a:rPr dirty="0" err="1"/>
              <a:t>isiklikke</a:t>
            </a:r>
            <a:r>
              <a:rPr dirty="0"/>
              <a:t>, </a:t>
            </a:r>
            <a:r>
              <a:rPr dirty="0" err="1"/>
              <a:t>müstilisi</a:t>
            </a:r>
            <a:r>
              <a:rPr dirty="0"/>
              <a:t> ja </a:t>
            </a:r>
            <a:r>
              <a:rPr dirty="0" err="1"/>
              <a:t>rahvalaululikke</a:t>
            </a:r>
            <a:r>
              <a:rPr dirty="0"/>
              <a:t> </a:t>
            </a:r>
            <a:r>
              <a:rPr dirty="0" err="1"/>
              <a:t>motiive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>
            <a:extLst>
              <a:ext uri="{FF2B5EF4-FFF2-40B4-BE49-F238E27FC236}">
                <a16:creationId xmlns:a16="http://schemas.microsoft.com/office/drawing/2014/main" id="{5ECBD2F4-5CC9-2104-2787-FBDDB29C4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r>
              <a:rPr lang="en-US" dirty="0"/>
              <a:t>"</a:t>
            </a:r>
            <a:r>
              <a:rPr lang="en-US" dirty="0" err="1"/>
              <a:t>Verihaljas</a:t>
            </a:r>
            <a:r>
              <a:rPr lang="en-US" dirty="0"/>
              <a:t>" on </a:t>
            </a:r>
            <a:r>
              <a:rPr lang="en-US" dirty="0" err="1"/>
              <a:t>poeetiline</a:t>
            </a:r>
            <a:r>
              <a:rPr lang="en-US" dirty="0"/>
              <a:t> ja </a:t>
            </a:r>
            <a:r>
              <a:rPr lang="en-US" dirty="0" err="1"/>
              <a:t>müstiline</a:t>
            </a:r>
            <a:r>
              <a:rPr lang="en-US" dirty="0"/>
              <a:t> </a:t>
            </a:r>
            <a:r>
              <a:rPr lang="en-US" dirty="0" err="1"/>
              <a:t>ränd</a:t>
            </a:r>
            <a:r>
              <a:rPr lang="en-US" dirty="0"/>
              <a:t> </a:t>
            </a:r>
            <a:r>
              <a:rPr lang="en-US" dirty="0" err="1"/>
              <a:t>teadvuse</a:t>
            </a:r>
            <a:r>
              <a:rPr lang="en-US" dirty="0"/>
              <a:t> ja </a:t>
            </a:r>
            <a:r>
              <a:rPr lang="en-US" dirty="0" err="1"/>
              <a:t>looduse</a:t>
            </a:r>
            <a:r>
              <a:rPr lang="en-US" dirty="0"/>
              <a:t> </a:t>
            </a:r>
            <a:r>
              <a:rPr lang="en-US" dirty="0" err="1"/>
              <a:t>vahemaal</a:t>
            </a:r>
            <a:endParaRPr lang="en-US" dirty="0"/>
          </a:p>
          <a:p>
            <a:r>
              <a:rPr lang="en-US" dirty="0" err="1"/>
              <a:t>Aalmann</a:t>
            </a:r>
            <a:r>
              <a:rPr lang="en-US" dirty="0"/>
              <a:t> </a:t>
            </a:r>
            <a:r>
              <a:rPr lang="en-US" dirty="0" err="1"/>
              <a:t>segab</a:t>
            </a:r>
            <a:r>
              <a:rPr lang="en-US" dirty="0"/>
              <a:t> </a:t>
            </a:r>
            <a:r>
              <a:rPr lang="en-US" dirty="0" err="1"/>
              <a:t>oskuslikult</a:t>
            </a:r>
            <a:r>
              <a:rPr lang="en-US" dirty="0"/>
              <a:t> </a:t>
            </a:r>
            <a:r>
              <a:rPr lang="en-US" dirty="0" err="1"/>
              <a:t>isiklikku</a:t>
            </a:r>
            <a:r>
              <a:rPr lang="en-US" dirty="0"/>
              <a:t> ja </a:t>
            </a:r>
            <a:r>
              <a:rPr lang="en-US" dirty="0" err="1"/>
              <a:t>müütilist</a:t>
            </a:r>
            <a:endParaRPr lang="en-US" dirty="0"/>
          </a:p>
          <a:p>
            <a:r>
              <a:rPr lang="en-US" dirty="0" err="1"/>
              <a:t>Kujundirohke</a:t>
            </a:r>
            <a:r>
              <a:rPr lang="en-US" dirty="0"/>
              <a:t>, </a:t>
            </a:r>
            <a:r>
              <a:rPr lang="en-US" dirty="0" err="1"/>
              <a:t>vaba</a:t>
            </a:r>
            <a:r>
              <a:rPr lang="en-US" dirty="0"/>
              <a:t> ja </a:t>
            </a:r>
            <a:r>
              <a:rPr lang="en-US" dirty="0" err="1"/>
              <a:t>sisukas</a:t>
            </a:r>
            <a:r>
              <a:rPr lang="en-US" dirty="0"/>
              <a:t> </a:t>
            </a:r>
            <a:r>
              <a:rPr lang="en-US" dirty="0" err="1"/>
              <a:t>luulekogu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D8A67CB-BA5B-B137-B310-4FEF449E8716}"/>
              </a:ext>
            </a:extLst>
          </p:cNvPr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/>
              <a:t>Luulekogu</a:t>
            </a:r>
            <a:r>
              <a:rPr lang="en-US" dirty="0"/>
              <a:t> "</a:t>
            </a:r>
            <a:r>
              <a:rPr lang="en-US" dirty="0" err="1"/>
              <a:t>Verihaljas</a:t>
            </a:r>
            <a:r>
              <a:rPr lang="en-US" dirty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2195783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Põhiteemad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  <a:p>
            <a:r>
              <a:rPr dirty="0"/>
              <a:t>Loodus ja </a:t>
            </a:r>
            <a:r>
              <a:rPr dirty="0" err="1"/>
              <a:t>mütoloogia</a:t>
            </a:r>
            <a:r>
              <a:rPr dirty="0"/>
              <a:t>: "las </a:t>
            </a:r>
            <a:r>
              <a:rPr dirty="0" err="1"/>
              <a:t>tuhast</a:t>
            </a:r>
            <a:r>
              <a:rPr dirty="0"/>
              <a:t> </a:t>
            </a:r>
            <a:r>
              <a:rPr dirty="0" err="1"/>
              <a:t>tõuseb</a:t>
            </a:r>
            <a:r>
              <a:rPr dirty="0"/>
              <a:t> </a:t>
            </a:r>
            <a:r>
              <a:rPr dirty="0" err="1"/>
              <a:t>lind</a:t>
            </a:r>
            <a:r>
              <a:rPr dirty="0"/>
              <a:t> / las </a:t>
            </a:r>
            <a:r>
              <a:rPr dirty="0" err="1"/>
              <a:t>muneb</a:t>
            </a:r>
            <a:r>
              <a:rPr dirty="0"/>
              <a:t> </a:t>
            </a:r>
            <a:r>
              <a:rPr dirty="0" err="1"/>
              <a:t>pühad</a:t>
            </a:r>
            <a:r>
              <a:rPr dirty="0"/>
              <a:t> </a:t>
            </a:r>
            <a:r>
              <a:rPr dirty="0" err="1"/>
              <a:t>pojad</a:t>
            </a:r>
            <a:r>
              <a:rPr dirty="0"/>
              <a:t>"</a:t>
            </a:r>
          </a:p>
          <a:p>
            <a:r>
              <a:rPr dirty="0" err="1"/>
              <a:t>Isiklik</a:t>
            </a:r>
            <a:r>
              <a:rPr dirty="0"/>
              <a:t> </a:t>
            </a:r>
            <a:r>
              <a:rPr dirty="0" err="1"/>
              <a:t>otsing</a:t>
            </a:r>
            <a:r>
              <a:rPr dirty="0"/>
              <a:t> ja </a:t>
            </a:r>
            <a:r>
              <a:rPr dirty="0" err="1"/>
              <a:t>identiteet</a:t>
            </a:r>
            <a:r>
              <a:rPr dirty="0"/>
              <a:t>: "</a:t>
            </a:r>
            <a:r>
              <a:rPr dirty="0" err="1"/>
              <a:t>mul</a:t>
            </a:r>
            <a:r>
              <a:rPr dirty="0"/>
              <a:t> on </a:t>
            </a:r>
            <a:r>
              <a:rPr dirty="0" err="1"/>
              <a:t>käimata</a:t>
            </a:r>
            <a:r>
              <a:rPr dirty="0"/>
              <a:t> </a:t>
            </a:r>
            <a:r>
              <a:rPr dirty="0" err="1"/>
              <a:t>kohtade</a:t>
            </a:r>
            <a:r>
              <a:rPr dirty="0"/>
              <a:t> </a:t>
            </a:r>
            <a:r>
              <a:rPr dirty="0" err="1"/>
              <a:t>igatsus</a:t>
            </a:r>
            <a:r>
              <a:rPr dirty="0"/>
              <a:t> / ja </a:t>
            </a:r>
            <a:r>
              <a:rPr dirty="0" err="1"/>
              <a:t>raske</a:t>
            </a:r>
            <a:r>
              <a:rPr dirty="0"/>
              <a:t> </a:t>
            </a:r>
            <a:r>
              <a:rPr dirty="0" err="1"/>
              <a:t>vandersellipaun</a:t>
            </a:r>
            <a:r>
              <a:rPr dirty="0"/>
              <a:t> </a:t>
            </a:r>
            <a:r>
              <a:rPr dirty="0" err="1"/>
              <a:t>õlal</a:t>
            </a:r>
            <a:r>
              <a:rPr dirty="0"/>
              <a:t>"</a:t>
            </a:r>
          </a:p>
          <a:p>
            <a:r>
              <a:rPr dirty="0" err="1"/>
              <a:t>Ajalugu</a:t>
            </a:r>
            <a:r>
              <a:rPr dirty="0"/>
              <a:t> ja </a:t>
            </a:r>
            <a:r>
              <a:rPr dirty="0" err="1"/>
              <a:t>pärand</a:t>
            </a:r>
            <a:r>
              <a:rPr dirty="0"/>
              <a:t>: "</a:t>
            </a:r>
            <a:r>
              <a:rPr dirty="0" err="1"/>
              <a:t>meie</a:t>
            </a:r>
            <a:r>
              <a:rPr dirty="0"/>
              <a:t> </a:t>
            </a:r>
            <a:r>
              <a:rPr dirty="0" err="1"/>
              <a:t>maad</a:t>
            </a:r>
            <a:r>
              <a:rPr dirty="0"/>
              <a:t> on </a:t>
            </a:r>
            <a:r>
              <a:rPr dirty="0" err="1"/>
              <a:t>üsna</a:t>
            </a:r>
            <a:r>
              <a:rPr dirty="0"/>
              <a:t> </a:t>
            </a:r>
            <a:r>
              <a:rPr dirty="0" err="1"/>
              <a:t>soised</a:t>
            </a:r>
            <a:r>
              <a:rPr dirty="0"/>
              <a:t>. </a:t>
            </a:r>
            <a:r>
              <a:rPr dirty="0" err="1"/>
              <a:t>meie</a:t>
            </a:r>
            <a:r>
              <a:rPr dirty="0"/>
              <a:t> </a:t>
            </a:r>
            <a:r>
              <a:rPr dirty="0" err="1"/>
              <a:t>härjad</a:t>
            </a:r>
            <a:r>
              <a:rPr dirty="0"/>
              <a:t> </a:t>
            </a:r>
            <a:r>
              <a:rPr dirty="0" err="1"/>
              <a:t>jäärapäised</a:t>
            </a:r>
            <a:r>
              <a:rPr dirty="0"/>
              <a:t>."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/>
              <a:t>Kujundikasutus</a:t>
            </a:r>
            <a:r>
              <a:rPr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  <a:p>
            <a:r>
              <a:rPr dirty="0" err="1"/>
              <a:t>Metafoorid</a:t>
            </a:r>
            <a:r>
              <a:rPr dirty="0"/>
              <a:t>: "me </a:t>
            </a:r>
            <a:r>
              <a:rPr dirty="0" err="1"/>
              <a:t>südamed</a:t>
            </a:r>
            <a:r>
              <a:rPr dirty="0"/>
              <a:t> on </a:t>
            </a:r>
            <a:r>
              <a:rPr dirty="0" err="1"/>
              <a:t>pööripäeva</a:t>
            </a:r>
            <a:r>
              <a:rPr dirty="0"/>
              <a:t> </a:t>
            </a:r>
            <a:r>
              <a:rPr dirty="0" err="1"/>
              <a:t>nõiatrummid</a:t>
            </a:r>
            <a:r>
              <a:rPr dirty="0"/>
              <a:t>"</a:t>
            </a:r>
          </a:p>
          <a:p>
            <a:r>
              <a:rPr dirty="0" err="1"/>
              <a:t>Personifikatsioon</a:t>
            </a:r>
            <a:r>
              <a:rPr dirty="0"/>
              <a:t>: "</a:t>
            </a:r>
            <a:r>
              <a:rPr dirty="0" err="1"/>
              <a:t>külm</a:t>
            </a:r>
            <a:r>
              <a:rPr dirty="0"/>
              <a:t> </a:t>
            </a:r>
            <a:r>
              <a:rPr dirty="0" err="1"/>
              <a:t>kutsub</a:t>
            </a:r>
            <a:r>
              <a:rPr dirty="0"/>
              <a:t> </a:t>
            </a:r>
            <a:r>
              <a:rPr dirty="0" err="1"/>
              <a:t>tantsima</a:t>
            </a:r>
            <a:r>
              <a:rPr dirty="0"/>
              <a:t>, ma </a:t>
            </a:r>
            <a:r>
              <a:rPr dirty="0" err="1"/>
              <a:t>lähen</a:t>
            </a:r>
            <a:r>
              <a:rPr dirty="0"/>
              <a:t>"</a:t>
            </a:r>
          </a:p>
          <a:p>
            <a:r>
              <a:rPr dirty="0" err="1"/>
              <a:t>Sümbol</a:t>
            </a:r>
            <a:r>
              <a:rPr dirty="0"/>
              <a:t>: "</a:t>
            </a:r>
            <a:r>
              <a:rPr dirty="0" err="1"/>
              <a:t>tuhast</a:t>
            </a:r>
            <a:r>
              <a:rPr dirty="0"/>
              <a:t> </a:t>
            </a:r>
            <a:r>
              <a:rPr dirty="0" err="1"/>
              <a:t>tõuseb</a:t>
            </a:r>
            <a:r>
              <a:rPr dirty="0"/>
              <a:t> </a:t>
            </a:r>
            <a:r>
              <a:rPr dirty="0" err="1"/>
              <a:t>lind</a:t>
            </a:r>
            <a:r>
              <a:rPr dirty="0"/>
              <a:t>" – </a:t>
            </a:r>
            <a:r>
              <a:rPr dirty="0" err="1"/>
              <a:t>taassündi</a:t>
            </a:r>
            <a:r>
              <a:rPr dirty="0"/>
              <a:t> ja </a:t>
            </a:r>
            <a:r>
              <a:rPr dirty="0" err="1"/>
              <a:t>muutust</a:t>
            </a:r>
            <a:r>
              <a:rPr dirty="0"/>
              <a:t> </a:t>
            </a:r>
            <a:r>
              <a:rPr dirty="0" err="1"/>
              <a:t>sümboliseeriv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Kujundikasutus – lausekujundid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  <a:p>
            <a:r>
              <a:rPr dirty="0" err="1"/>
              <a:t>Paralleelstruktuur</a:t>
            </a:r>
            <a:r>
              <a:rPr dirty="0"/>
              <a:t>: "</a:t>
            </a:r>
            <a:r>
              <a:rPr dirty="0" err="1"/>
              <a:t>küll</a:t>
            </a:r>
            <a:r>
              <a:rPr dirty="0"/>
              <a:t> ma </a:t>
            </a:r>
            <a:r>
              <a:rPr dirty="0" err="1"/>
              <a:t>lõikaks</a:t>
            </a:r>
            <a:r>
              <a:rPr dirty="0"/>
              <a:t>, </a:t>
            </a:r>
            <a:r>
              <a:rPr dirty="0" err="1"/>
              <a:t>küll</a:t>
            </a:r>
            <a:r>
              <a:rPr dirty="0"/>
              <a:t> ma </a:t>
            </a:r>
            <a:r>
              <a:rPr dirty="0" err="1"/>
              <a:t>raiuks</a:t>
            </a:r>
            <a:r>
              <a:rPr dirty="0"/>
              <a:t>"</a:t>
            </a:r>
          </a:p>
          <a:p>
            <a:r>
              <a:rPr dirty="0"/>
              <a:t>Kordus: "</a:t>
            </a:r>
            <a:r>
              <a:rPr dirty="0" err="1"/>
              <a:t>põle</a:t>
            </a:r>
            <a:r>
              <a:rPr dirty="0"/>
              <a:t>, mu </a:t>
            </a:r>
            <a:r>
              <a:rPr dirty="0" err="1"/>
              <a:t>päike</a:t>
            </a:r>
            <a:r>
              <a:rPr dirty="0"/>
              <a:t> / </a:t>
            </a:r>
            <a:r>
              <a:rPr dirty="0" err="1"/>
              <a:t>põleta</a:t>
            </a:r>
            <a:r>
              <a:rPr dirty="0"/>
              <a:t> see </a:t>
            </a:r>
            <a:r>
              <a:rPr dirty="0" err="1"/>
              <a:t>vana</a:t>
            </a:r>
            <a:r>
              <a:rPr dirty="0"/>
              <a:t> maa"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Keelekasutus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20686"/>
            <a:ext cx="8229600" cy="4525963"/>
          </a:xfrm>
        </p:spPr>
        <p:txBody>
          <a:bodyPr/>
          <a:lstStyle/>
          <a:p>
            <a:r>
              <a:rPr dirty="0" err="1"/>
              <a:t>Suurtähti</a:t>
            </a:r>
            <a:r>
              <a:rPr dirty="0"/>
              <a:t> ja </a:t>
            </a:r>
            <a:r>
              <a:rPr dirty="0" err="1"/>
              <a:t>kirjavahemärke</a:t>
            </a:r>
            <a:r>
              <a:rPr dirty="0"/>
              <a:t> </a:t>
            </a:r>
            <a:r>
              <a:rPr dirty="0" err="1"/>
              <a:t>kasutatakse</a:t>
            </a:r>
            <a:r>
              <a:rPr dirty="0"/>
              <a:t> </a:t>
            </a:r>
            <a:r>
              <a:rPr dirty="0" err="1"/>
              <a:t>valikuliselt</a:t>
            </a:r>
            <a:endParaRPr dirty="0"/>
          </a:p>
          <a:p>
            <a:r>
              <a:rPr dirty="0" err="1"/>
              <a:t>Isikupärane</a:t>
            </a:r>
            <a:r>
              <a:rPr dirty="0"/>
              <a:t>, </a:t>
            </a:r>
            <a:r>
              <a:rPr dirty="0" err="1"/>
              <a:t>vabavooluline</a:t>
            </a:r>
            <a:r>
              <a:rPr dirty="0"/>
              <a:t> </a:t>
            </a:r>
            <a:r>
              <a:rPr dirty="0" err="1"/>
              <a:t>stiil</a:t>
            </a:r>
            <a:endParaRPr dirty="0"/>
          </a:p>
          <a:p>
            <a:r>
              <a:rPr dirty="0" err="1"/>
              <a:t>Lõunaeesti</a:t>
            </a:r>
            <a:r>
              <a:rPr dirty="0"/>
              <a:t> </a:t>
            </a:r>
            <a:r>
              <a:rPr dirty="0" err="1"/>
              <a:t>murrak</a:t>
            </a:r>
            <a:r>
              <a:rPr dirty="0"/>
              <a:t> </a:t>
            </a:r>
            <a:r>
              <a:rPr dirty="0" err="1"/>
              <a:t>rikastab</a:t>
            </a:r>
            <a:r>
              <a:rPr dirty="0"/>
              <a:t> </a:t>
            </a:r>
            <a:r>
              <a:rPr dirty="0" err="1"/>
              <a:t>keelepilti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Värsivorm ja struktuur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  <a:p>
            <a:r>
              <a:rPr dirty="0" err="1"/>
              <a:t>Valdavalt</a:t>
            </a:r>
            <a:r>
              <a:rPr dirty="0"/>
              <a:t> </a:t>
            </a:r>
            <a:r>
              <a:rPr dirty="0" err="1"/>
              <a:t>vabavärsiline</a:t>
            </a:r>
            <a:r>
              <a:rPr dirty="0"/>
              <a:t> </a:t>
            </a:r>
            <a:r>
              <a:rPr dirty="0" err="1"/>
              <a:t>luule</a:t>
            </a:r>
            <a:endParaRPr dirty="0"/>
          </a:p>
          <a:p>
            <a:r>
              <a:rPr dirty="0" err="1"/>
              <a:t>Vahel</a:t>
            </a:r>
            <a:r>
              <a:rPr dirty="0"/>
              <a:t> </a:t>
            </a:r>
            <a:r>
              <a:rPr dirty="0" err="1"/>
              <a:t>regivärsilised</a:t>
            </a:r>
            <a:r>
              <a:rPr dirty="0"/>
              <a:t> </a:t>
            </a:r>
            <a:r>
              <a:rPr dirty="0" err="1"/>
              <a:t>kordused</a:t>
            </a:r>
            <a:r>
              <a:rPr dirty="0"/>
              <a:t> ja </a:t>
            </a:r>
            <a:r>
              <a:rPr dirty="0" err="1"/>
              <a:t>rõhud</a:t>
            </a:r>
            <a:endParaRPr dirty="0"/>
          </a:p>
          <a:p>
            <a:r>
              <a:rPr dirty="0" err="1"/>
              <a:t>Vaba</a:t>
            </a:r>
            <a:r>
              <a:rPr dirty="0"/>
              <a:t> </a:t>
            </a:r>
            <a:r>
              <a:rPr dirty="0" err="1"/>
              <a:t>struktuur</a:t>
            </a:r>
            <a:r>
              <a:rPr dirty="0"/>
              <a:t> </a:t>
            </a:r>
            <a:r>
              <a:rPr dirty="0" err="1"/>
              <a:t>tugevdab</a:t>
            </a:r>
            <a:r>
              <a:rPr dirty="0"/>
              <a:t> </a:t>
            </a:r>
            <a:r>
              <a:rPr dirty="0" err="1"/>
              <a:t>meeleolu</a:t>
            </a:r>
            <a:r>
              <a:rPr dirty="0"/>
              <a:t> ja </a:t>
            </a:r>
            <a:r>
              <a:rPr dirty="0" err="1"/>
              <a:t>sõnumit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375</Words>
  <Application>Microsoft Office PowerPoint</Application>
  <PresentationFormat>Ekraaniseanss (4:3)</PresentationFormat>
  <Paragraphs>75</Paragraphs>
  <Slides>13</Slides>
  <Notes>1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13</vt:i4>
      </vt:variant>
    </vt:vector>
  </HeadingPairs>
  <TitlesOfParts>
    <vt:vector size="17" baseType="lpstr">
      <vt:lpstr>Aptos</vt:lpstr>
      <vt:lpstr>Arial</vt:lpstr>
      <vt:lpstr>Calibri</vt:lpstr>
      <vt:lpstr>Office Theme</vt:lpstr>
      <vt:lpstr>Aliis Aalmann ja tema luulekogu "Verihaljas"</vt:lpstr>
      <vt:lpstr>Aliis Aalmann</vt:lpstr>
      <vt:lpstr>Luulekogu "Verihaljas"</vt:lpstr>
      <vt:lpstr>PowerPointi esitlus</vt:lpstr>
      <vt:lpstr>Põhiteemad</vt:lpstr>
      <vt:lpstr>Kujundikasutus </vt:lpstr>
      <vt:lpstr>Kujundikasutus – lausekujundid</vt:lpstr>
      <vt:lpstr>Keelekasutus</vt:lpstr>
      <vt:lpstr>Värsivorm ja struktuur</vt:lpstr>
      <vt:lpstr>Meeleolu</vt:lpstr>
      <vt:lpstr>PowerPointi esitlus</vt:lpstr>
      <vt:lpstr>PowerPointi esitlus</vt:lpstr>
      <vt:lpstr>Viited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Kaidar Milter</cp:lastModifiedBy>
  <cp:revision>2</cp:revision>
  <dcterms:created xsi:type="dcterms:W3CDTF">2013-01-27T09:14:16Z</dcterms:created>
  <dcterms:modified xsi:type="dcterms:W3CDTF">2025-04-23T17:19:30Z</dcterms:modified>
  <cp:category/>
</cp:coreProperties>
</file>