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7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6ae67e11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6ae67e11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bd2f433a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4bd2f433a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bd2f433a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bd2f433a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0835ca31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0835ca31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0835ca31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0835ca31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4e880096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4e880096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bd2f433a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4bd2f433a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4bd2f433a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4bd2f433a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bd2f433a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4bd2f433a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OV"/><Relationship Id="rId7" Type="http://schemas.openxmlformats.org/officeDocument/2006/relationships/image" Target="../media/image5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O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iktok.com/@thestellatern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Stella Terna</a:t>
            </a:r>
            <a:endParaRPr>
              <a:solidFill>
                <a:srgbClr val="741B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52700" y="2752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320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Anita Lõhmus </a:t>
            </a:r>
            <a:endParaRPr sz="1320">
              <a:solidFill>
                <a:srgbClr val="741B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320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Yessica Ismailov</a:t>
            </a:r>
            <a:endParaRPr sz="1320">
              <a:solidFill>
                <a:srgbClr val="741B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320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TTG</a:t>
            </a:r>
            <a:endParaRPr sz="1320">
              <a:solidFill>
                <a:srgbClr val="741B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320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12.i  klass</a:t>
            </a:r>
            <a:endParaRPr sz="1320">
              <a:solidFill>
                <a:srgbClr val="741B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Täname tähelepanu eest!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33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Elu ja olu</a:t>
            </a: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77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27. aastane</a:t>
            </a:r>
            <a:endParaRPr sz="1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Hakkas kirjutama lapsena eesti ja soome keeles, nüüd eesti ja inglise keeles</a:t>
            </a:r>
            <a:endParaRPr sz="1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Kirjutab iseenda jaoks</a:t>
            </a:r>
            <a:endParaRPr sz="1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Inspiratsioon tuleb oma enda tunnetest </a:t>
            </a:r>
            <a:endParaRPr sz="1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Lemmik teema on armastus ning sellega kaasnev õnn ja valu</a:t>
            </a:r>
            <a:endParaRPr sz="1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1572" y="838113"/>
            <a:ext cx="2698051" cy="404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Luule</a:t>
            </a:r>
            <a:endParaRPr sz="282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03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Põhiteema: armastus, eneseareng ja </a:t>
            </a:r>
            <a:r>
              <a:rPr lang="en" sz="19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-avastus</a:t>
            </a:r>
            <a:endParaRPr sz="19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900"/>
              <a:buFont typeface="Times New Roman"/>
              <a:buChar char="●"/>
            </a:pPr>
            <a:r>
              <a:rPr lang="en" sz="19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Meeleolu: kurb, lootustandev, armunud</a:t>
            </a:r>
            <a:endParaRPr sz="19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900"/>
              <a:buFont typeface="Times New Roman"/>
              <a:buChar char="●"/>
            </a:pPr>
            <a:r>
              <a:rPr lang="en" sz="19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Vabavärss</a:t>
            </a:r>
            <a:endParaRPr sz="19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900"/>
              <a:buFont typeface="Times New Roman"/>
              <a:buChar char="●"/>
            </a:pPr>
            <a:r>
              <a:rPr lang="en" sz="19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Keelekasutus: suurtähed, kirjavahemärgid minimaalsed, sõnakasutus on eripärane </a:t>
            </a:r>
            <a:endParaRPr sz="19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900"/>
              <a:buFont typeface="Times New Roman"/>
              <a:buChar char="●"/>
            </a:pPr>
            <a:r>
              <a:rPr lang="en" sz="19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Kujundikasutus: lause ülesehitus on voolav ja rõhutab lause lõppe ja üksikuid sõnu </a:t>
            </a:r>
            <a:endParaRPr sz="19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8397" y="684750"/>
            <a:ext cx="2830499" cy="377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Keelekasutuse näited</a:t>
            </a:r>
            <a:endParaRPr sz="282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9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311700" y="1017725"/>
            <a:ext cx="4015200" cy="3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olen oma hinge juurest kaugel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kuulen, aga ma ei kuula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näen, aga ma ei vaata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 ootab mind kannatlikult 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võtab mu kõne vastu kohe, kui ma talle helistan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“Näe.. ma olen enese ohver ja kolistan ämbreid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Mille solgivesi on mulle kibemagusalt tuttav.”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4276200" y="1097725"/>
            <a:ext cx="4630800" cy="3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“Elueliksiir”, ma moka otsast irvitan</a:t>
            </a:r>
            <a:endParaRPr sz="17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 siis, et sisse voolates see ainuüksi kipitab</a:t>
            </a:r>
            <a:endParaRPr sz="17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Süüdlasi ei ole.</a:t>
            </a:r>
            <a:endParaRPr sz="17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 on mu enesehävituslik lihasööjabakter</a:t>
            </a:r>
            <a:endParaRPr sz="17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sina mu kallis hing…</a:t>
            </a:r>
            <a:endParaRPr sz="17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oled ta lemmikroog. </a:t>
            </a:r>
            <a:endParaRPr sz="17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572100" y="263100"/>
            <a:ext cx="3999900" cy="46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28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olen poeet, ma luuletan öösiti.</a:t>
            </a:r>
            <a:endParaRPr sz="128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8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 filtritel ja enesekaitsemehhanismidel on tunduvalt kvaliteetsem unerütm ja nemad juba magavad selleks ajaks kui mina mõtteid paberile valan.</a:t>
            </a:r>
            <a:endParaRPr sz="128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8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pean vaikselt luuletama, sest ma ei taha nendele öösiti kuuletuda</a:t>
            </a:r>
            <a:endParaRPr sz="128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8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nad nagunii saavad päevasel ajal rohkem eetriaega kui oleks tervislik.</a:t>
            </a:r>
            <a:endParaRPr sz="128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8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olen nendega terve elu pika laua taga istunud, kus nad räägivad mulle, kuidas tundlikkus on miski, mida ma peaksin teiste eest varjama, sest “</a:t>
            </a:r>
            <a:r>
              <a:rPr lang="en" sz="1280" i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nonchalant</a:t>
            </a:r>
            <a:r>
              <a:rPr lang="en" sz="128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on tänapäeval trendikas.</a:t>
            </a:r>
            <a:endParaRPr sz="128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8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Oota, aga kõik nagunii juba mängivad üksteise ees kivisid</a:t>
            </a:r>
            <a:endParaRPr sz="128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8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nad võistlevad alateadlikult sellega, kes kõige tundetumana lõpuks peale jääb…</a:t>
            </a:r>
            <a:endParaRPr sz="128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endParaRPr sz="980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2"/>
          </p:nvPr>
        </p:nvSpPr>
        <p:spPr>
          <a:xfrm>
            <a:off x="4713875" y="473575"/>
            <a:ext cx="3999900" cy="44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Selle tempoga saaksid pool inimkonnast lavakasse sisse.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vaatan neid teiselt poolt lauda suurte silmadega teades, et “</a:t>
            </a:r>
            <a:r>
              <a:rPr lang="en" i="1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nonchalant”</a:t>
            </a: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ei ole minu loomus.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tahangi ROMANTIKAT.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sellist kus hing igatsusest nõretab ja mu elu ilu ja valu oma täies hiilguses paberile voolab.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sulle…öösel… messengeri.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ei ole suutnud neid tänaseks ära veenda, aga ma ei lähe magama täna vaid homme ja salaja luuletan ikka.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660000"/>
                </a:solidFill>
              </a:rPr>
              <a:t>Näited</a:t>
            </a:r>
            <a:r>
              <a:rPr lang="en-US" dirty="0">
                <a:solidFill>
                  <a:srgbClr val="660000"/>
                </a:solidFill>
              </a:rPr>
              <a:t> </a:t>
            </a:r>
            <a:r>
              <a:rPr lang="en-US" dirty="0" err="1">
                <a:solidFill>
                  <a:srgbClr val="660000"/>
                </a:solidFill>
              </a:rPr>
              <a:t>kujundikasutusest</a:t>
            </a:r>
            <a:endParaRPr lang="en-US" dirty="0">
              <a:solidFill>
                <a:srgbClr val="660000"/>
              </a:solidFill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765000" y="1251975"/>
            <a:ext cx="7787700" cy="3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" name="v24044gl0000cvbf74vog65q6d2vaqc0">
            <a:hlinkClick r:id="" action="ppaction://media"/>
            <a:extLst>
              <a:ext uri="{FF2B5EF4-FFF2-40B4-BE49-F238E27FC236}">
                <a16:creationId xmlns:a16="http://schemas.microsoft.com/office/drawing/2014/main" id="{97E2AB04-0692-E09D-71FC-8C2EBD066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4025" y="1040226"/>
            <a:ext cx="2027664" cy="3603747"/>
          </a:xfrm>
          <a:prstGeom prst="rect">
            <a:avLst/>
          </a:prstGeom>
        </p:spPr>
      </p:pic>
      <p:pic>
        <p:nvPicPr>
          <p:cNvPr id="3" name="v24044gl0000cvqghdnog65oahst6180">
            <a:hlinkClick r:id="" action="ppaction://media"/>
            <a:extLst>
              <a:ext uri="{FF2B5EF4-FFF2-40B4-BE49-F238E27FC236}">
                <a16:creationId xmlns:a16="http://schemas.microsoft.com/office/drawing/2014/main" id="{7AEC0F8D-AB52-6A73-658A-3B3FDBC882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9220" y="1017725"/>
            <a:ext cx="2027665" cy="3603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Piltlikud väljendid luuletustest</a:t>
            </a:r>
            <a:endParaRPr sz="282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82650" y="1149075"/>
            <a:ext cx="3763800" cy="26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“Minu elu armastus on suurest toast kostuv Terevisioon ja kohvimasina hommikused haigutused” </a:t>
            </a:r>
            <a:endParaRPr sz="21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1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“...kui mina alles teki all vahetan sagedusi ühest teadvusest teise”</a:t>
            </a:r>
            <a:endParaRPr sz="21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4946825" y="1043250"/>
            <a:ext cx="4144500" cy="30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“Pärast kella ühteteist vajutan oma aju telekapulti ja vähemalt ühte nendest nuppudest otsustan vajutada.”</a:t>
            </a:r>
            <a:endParaRPr sz="1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“Kuid su armid vaid kaunistavad selle koridori seinu sa ei peagi neid peitma” </a:t>
            </a:r>
            <a:endParaRPr sz="1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“Minu elu armastus on minu enda käed kui duššipõrandal istudes lasen veel võtta kaasa kõik millest olen ilma jäänud.”</a:t>
            </a:r>
            <a:r>
              <a:rPr lang="en" sz="21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“Jah, kallis”</a:t>
            </a:r>
            <a:endParaRPr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2517300" cy="25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Kui sa helistaksid, 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siis ma võtaksin su kõne vastu sõnadega: 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“jah, kallis”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vabandan, see oli mu süda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kes su kõne vastu võttis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sest mu meel ei oleks seda eales lubanud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nad on omavahel vastuolus, 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mina nende kahe vahel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proovin olla kohalolus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endParaRPr sz="350"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2"/>
          </p:nvPr>
        </p:nvSpPr>
        <p:spPr>
          <a:xfrm>
            <a:off x="5977450" y="1017725"/>
            <a:ext cx="266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kui sa helistaksid 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siis ma ikkagi võtaksin su kõne vastu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sõnadega: “jah, kallis”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 meel ei ole pahatahtlik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 on võtnud oma ülesandeks 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 südant kaitsta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too longero mõju all 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 numbrit ei valiks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ära muretse…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 ei ole proovinud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 meel on viimasel ajal kaine autojuht 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tal on väga hästi meeles, 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sinust saab varsti 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kellegi teise kallis </a:t>
            </a:r>
            <a:endParaRPr sz="12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3226025" y="1017725"/>
            <a:ext cx="2582100" cy="28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Nad on mõlemad oma harjumuste orjad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üks kardab, teine armastab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 mina erapooletult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jälgin nende vestluseid kõrvalt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 on aeglaste juhtmetega süda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nad kõik räägivad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 uue harjumuse omandamiseks 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kulub 21 päeva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359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aga sinust on möödas 132 </a:t>
            </a:r>
            <a:endParaRPr sz="1359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66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Kasutatud allikad</a:t>
            </a:r>
            <a:endParaRPr sz="282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Char char="●"/>
            </a:pPr>
            <a:r>
              <a:rPr lang="en" u="sng">
                <a:solidFill>
                  <a:srgbClr val="66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https://www.tiktok.com/@thestellaterna</a:t>
            </a:r>
            <a:r>
              <a:rPr lang="en">
                <a:solidFill>
                  <a:srgbClr val="660000"/>
                </a:solidFill>
              </a:rPr>
              <a:t> 26.04.2025</a:t>
            </a:r>
            <a:endParaRPr>
              <a:solidFill>
                <a:srgbClr val="66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Char char="●"/>
            </a:pPr>
            <a:r>
              <a:rPr lang="en">
                <a:solidFill>
                  <a:srgbClr val="660000"/>
                </a:solidFill>
              </a:rPr>
              <a:t>Stella Terna</a:t>
            </a:r>
            <a:endParaRPr>
              <a:solidFill>
                <a:srgbClr val="66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624</Words>
  <Application>Microsoft Office PowerPoint</Application>
  <PresentationFormat>Ekraaniseanss (16:9)</PresentationFormat>
  <Paragraphs>89</Paragraphs>
  <Slides>10</Slides>
  <Notes>10</Notes>
  <HiddenSlides>0</HiddenSlides>
  <MMClips>2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Slaidipealkirjad</vt:lpstr>
      </vt:variant>
      <vt:variant>
        <vt:i4>10</vt:i4>
      </vt:variant>
    </vt:vector>
  </HeadingPairs>
  <TitlesOfParts>
    <vt:vector size="11" baseType="lpstr">
      <vt:lpstr>Simple Light</vt:lpstr>
      <vt:lpstr>Stella Terna</vt:lpstr>
      <vt:lpstr>Elu ja olu </vt:lpstr>
      <vt:lpstr>Luule</vt:lpstr>
      <vt:lpstr>Keelekasutuse näited</vt:lpstr>
      <vt:lpstr>PowerPointi esitlus</vt:lpstr>
      <vt:lpstr>Näited kujundikasutusest</vt:lpstr>
      <vt:lpstr>Piltlikud väljendid luuletustest</vt:lpstr>
      <vt:lpstr>“Jah, kallis”</vt:lpstr>
      <vt:lpstr>Kasutatud allikad</vt:lpstr>
      <vt:lpstr>Täname tähelepanu eest!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Anita Lõhmus</cp:lastModifiedBy>
  <cp:revision>2</cp:revision>
  <dcterms:modified xsi:type="dcterms:W3CDTF">2025-05-06T09:52:27Z</dcterms:modified>
</cp:coreProperties>
</file>