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20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0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7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093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94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79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7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3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4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7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3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8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5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3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7">
            <a:extLst>
              <a:ext uri="{FF2B5EF4-FFF2-40B4-BE49-F238E27FC236}">
                <a16:creationId xmlns:a16="http://schemas.microsoft.com/office/drawing/2014/main" id="{F2EA518E-6C90-4FB8-9D88-C59B7498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7154" y="782782"/>
            <a:ext cx="7128923" cy="3410475"/>
          </a:xfrm>
        </p:spPr>
        <p:txBody>
          <a:bodyPr anchor="ctr">
            <a:normAutofit/>
          </a:bodyPr>
          <a:lstStyle/>
          <a:p>
            <a:r>
              <a:rPr lang="et-EE" sz="5200" dirty="0"/>
              <a:t>      </a:t>
            </a:r>
            <a:r>
              <a:rPr lang="fi-FI" sz="5200" dirty="0"/>
              <a:t>Kristiina </a:t>
            </a:r>
            <a:r>
              <a:rPr lang="fi-FI" sz="5200" dirty="0" err="1"/>
              <a:t>Ehin</a:t>
            </a:r>
            <a:r>
              <a:rPr lang="fi-FI" sz="5200" dirty="0"/>
              <a:t> </a:t>
            </a:r>
            <a:br>
              <a:rPr lang="fi-FI" sz="5200" dirty="0"/>
            </a:br>
            <a:r>
              <a:rPr lang="fi-FI" sz="5200" dirty="0"/>
              <a:t>"</a:t>
            </a:r>
            <a:r>
              <a:rPr lang="fi-FI" sz="5200" dirty="0" err="1"/>
              <a:t>Janu</a:t>
            </a:r>
            <a:r>
              <a:rPr lang="fi-FI" sz="5200" dirty="0"/>
              <a:t> on </a:t>
            </a:r>
            <a:r>
              <a:rPr lang="fi-FI" sz="5200" dirty="0" err="1"/>
              <a:t>kõikidel</a:t>
            </a:r>
            <a:r>
              <a:rPr lang="fi-FI" sz="5200" dirty="0"/>
              <a:t> </a:t>
            </a:r>
            <a:r>
              <a:rPr lang="fi-FI" sz="5200" dirty="0" err="1"/>
              <a:t>üks</a:t>
            </a:r>
            <a:r>
              <a:rPr lang="fi-FI" sz="5200" dirty="0"/>
              <a:t>"</a:t>
            </a:r>
          </a:p>
        </p:txBody>
      </p:sp>
      <p:sp>
        <p:nvSpPr>
          <p:cNvPr id="67" name="Rectangle 9">
            <a:extLst>
              <a:ext uri="{FF2B5EF4-FFF2-40B4-BE49-F238E27FC236}">
                <a16:creationId xmlns:a16="http://schemas.microsoft.com/office/drawing/2014/main" id="{51AFC3C9-5F6F-4B0C-B9BC-4538C1E6F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0424"/>
            <a:ext cx="9144000" cy="23075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623" y="4709627"/>
            <a:ext cx="6717722" cy="1126283"/>
          </a:xfrm>
        </p:spPr>
        <p:txBody>
          <a:bodyPr anchor="ctr">
            <a:normAutofit/>
          </a:bodyPr>
          <a:lstStyle/>
          <a:p>
            <a:r>
              <a:rPr lang="fi-FI">
                <a:solidFill>
                  <a:schemeClr val="bg1"/>
                </a:solidFill>
              </a:rPr>
              <a:t>Koostaja: Anžela Remets, 12.i klass</a:t>
            </a:r>
          </a:p>
          <a:p>
            <a:r>
              <a:rPr lang="fi-FI">
                <a:solidFill>
                  <a:schemeClr val="bg1"/>
                </a:solidFill>
              </a:rPr>
              <a:t>Kuupäev: 20.04.2025</a:t>
            </a:r>
          </a:p>
        </p:txBody>
      </p:sp>
      <p:sp>
        <p:nvSpPr>
          <p:cNvPr id="68" name="Freeform 11">
            <a:extLst>
              <a:ext uri="{FF2B5EF4-FFF2-40B4-BE49-F238E27FC236}">
                <a16:creationId xmlns:a16="http://schemas.microsoft.com/office/drawing/2014/main" id="{BA844245-4805-4DD5-AF47-842A0B27F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5019122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>
            <a:extLst>
              <a:ext uri="{FF2B5EF4-FFF2-40B4-BE49-F238E27FC236}">
                <a16:creationId xmlns:a16="http://schemas.microsoft.com/office/drawing/2014/main" id="{2E7EA34F-D2E9-877B-D6B8-5CF75C3B3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199" y="-139180"/>
            <a:ext cx="9227199" cy="699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5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Kristiina Ehin – lühitutvustus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Kristiina Ehin (snd 1977) on Eesti luuletaja, proosakirjanik, tõlkija ja laulja.</a:t>
            </a:r>
          </a:p>
          <a:p>
            <a:r>
              <a:t>Tema loomingut iseloomustab mütoloogiline sügavus, looduslähedus ning tundlikkus. Tema tekstides on tihti naiseks olemise temaatika ja intiimne eneseväljendus.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rPr dirty="0"/>
              <a:t>““Olen </a:t>
            </a:r>
            <a:r>
              <a:rPr dirty="0" err="1"/>
              <a:t>naine</a:t>
            </a:r>
            <a:r>
              <a:rPr dirty="0"/>
              <a:t>, </a:t>
            </a:r>
            <a:r>
              <a:rPr dirty="0" err="1"/>
              <a:t>kes</a:t>
            </a:r>
            <a:r>
              <a:rPr dirty="0"/>
              <a:t> </a:t>
            </a:r>
            <a:r>
              <a:rPr dirty="0" err="1"/>
              <a:t>usub</a:t>
            </a:r>
            <a:r>
              <a:rPr dirty="0"/>
              <a:t> </a:t>
            </a:r>
            <a:r>
              <a:rPr dirty="0" err="1"/>
              <a:t>veel</a:t>
            </a:r>
            <a:r>
              <a:rPr dirty="0"/>
              <a:t> </a:t>
            </a:r>
            <a:r>
              <a:rPr dirty="0" err="1"/>
              <a:t>imedesse</a:t>
            </a:r>
            <a:r>
              <a:rPr dirty="0"/>
              <a:t>.””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Luulekogu "Janu on kõikidel üks" – teemad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Põhiteemad: armastus, igatsus, lähedus, loodus, kehalisus ja metafüüsiline ühendus.</a:t>
            </a:r>
          </a:p>
          <a:p>
            <a:r>
              <a:t>Luuletustes on intiimsed tundetoonid, sisekaemus ja looduskujundid.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rPr dirty="0"/>
              <a:t>““Sa </a:t>
            </a:r>
            <a:r>
              <a:rPr dirty="0" err="1"/>
              <a:t>ütled</a:t>
            </a:r>
            <a:r>
              <a:rPr dirty="0"/>
              <a:t>, et </a:t>
            </a:r>
            <a:r>
              <a:rPr dirty="0" err="1"/>
              <a:t>igatsus</a:t>
            </a:r>
            <a:r>
              <a:rPr dirty="0"/>
              <a:t> </a:t>
            </a:r>
            <a:r>
              <a:rPr dirty="0" err="1"/>
              <a:t>elab</a:t>
            </a:r>
            <a:r>
              <a:rPr dirty="0"/>
              <a:t> </a:t>
            </a:r>
            <a:r>
              <a:rPr dirty="0" err="1"/>
              <a:t>meie</a:t>
            </a:r>
            <a:r>
              <a:rPr dirty="0"/>
              <a:t> </a:t>
            </a:r>
            <a:r>
              <a:rPr dirty="0" err="1"/>
              <a:t>seina</a:t>
            </a:r>
            <a:r>
              <a:rPr dirty="0"/>
              <a:t> sees.””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Kujundite kasutus: kõnekujud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Epitetid: “vaikne janu”, “külm hingus”</a:t>
            </a:r>
          </a:p>
          <a:p>
            <a:r>
              <a:t>Võrdlused: “ta tuleb nagu vesi läbi liiva”</a:t>
            </a:r>
          </a:p>
          <a:p>
            <a:r>
              <a:t>Metafoorid: “minu ihu on tühjaks joodud kaev”</a:t>
            </a:r>
          </a:p>
          <a:p>
            <a:r>
              <a:t>Isikustamine: “öö hingas mulle vastu”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““Igal soojal tuulel on su käe kuju.””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Kujundite kasutus: lausekujud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Anafoor: kordub sõna “ma ootan” salmi algustes</a:t>
            </a:r>
          </a:p>
          <a:p>
            <a:r>
              <a:t>Paralleelstruktuurid: “ma tulen läbi öö, ma tulen läbi udu”</a:t>
            </a:r>
          </a:p>
          <a:p>
            <a:r>
              <a:t>Gradatsioon: “soojem, selgem, kirkam on nüüd mu pilk”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““Ma ootan, ma ootan, ma ootan sind jälle.””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Keelekasutuse eripärad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Sageli puuduvad suurtähed ja kirjavahemärgid: “ta vaikis. ma ei küsinud.”</a:t>
            </a:r>
          </a:p>
          <a:p>
            <a:r>
              <a:t>• Tekstivool on vaba ja rütmiline</a:t>
            </a:r>
          </a:p>
          <a:p>
            <a:r>
              <a:t>• Kasutatud poeetilisi ja looduslähedasi sõnavorme</a:t>
            </a:r>
          </a:p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““valgus on laiali nagu sulanud mesi mu silmis.””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Vormivõtted ja luule struktuur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Luule on valdavalt vabavärsiline, ilma selgete riimiskeemideta.</a:t>
            </a:r>
          </a:p>
          <a:p>
            <a:r>
              <a:t>Rütm ja pausid loovad sisemise muusika.</a:t>
            </a:r>
          </a:p>
          <a:p>
            <a:r>
              <a:t>Stroofid on ebaühtlased, sobitudes sisu dünaamikaga.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““ükski salm ei mahu täielikult mu südamesse.””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Luuletuste meeleolu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Meeleolu on introspektiivne, tundeline, igatsevalt rahulik.</a:t>
            </a:r>
          </a:p>
          <a:p>
            <a:r>
              <a:t>Luuletustes on tihti varjatud valu, kuid ka lootus ja elujanu.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““ma kõnnin läbi vaikuse, mis kõlab nagu su hääl.””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Kokkuvõte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Kristiina Ehini luulekogu "Janu on kõikidel üks" peegeldab sügavalt naiselikku maailma.</a:t>
            </a:r>
          </a:p>
          <a:p>
            <a:r>
              <a:t>Luuletused ühendavad looduse, keha ja tundeilma kujundirohkes keeles.</a:t>
            </a:r>
          </a:p>
          <a:p>
            <a:r>
              <a:t>Looming pakub lugejale emotsionaalset äratundmist ja filosoofilist mõtisklust.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" y="411480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600" i="1">
                <a:solidFill>
                  <a:srgbClr val="646464"/>
                </a:solidFill>
              </a:defRPr>
            </a:pPr>
            <a:r>
              <a:t>““Janu on kõikidel üks – äratundmine.””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hukõrred">
  <a:themeElements>
    <a:clrScheme name="Rohukõrred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Rohukõrred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hukõrred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TM02892315[[fn=Rohukõrred]]</Template>
  <TotalTime>10</TotalTime>
  <Words>372</Words>
  <Application>Microsoft Office PowerPoint</Application>
  <PresentationFormat>Ekraaniseanss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Rohukõrred</vt:lpstr>
      <vt:lpstr>      Kristiina Ehin  "Janu on kõikidel üks"</vt:lpstr>
      <vt:lpstr>Kristiina Ehin – lühitutvustus</vt:lpstr>
      <vt:lpstr>Luulekogu "Janu on kõikidel üks" – teemad</vt:lpstr>
      <vt:lpstr>Kujundite kasutus: kõnekujud</vt:lpstr>
      <vt:lpstr>Kujundite kasutus: lausekujud</vt:lpstr>
      <vt:lpstr>Keelekasutuse eripärad</vt:lpstr>
      <vt:lpstr>Vormivõtted ja luule struktuur</vt:lpstr>
      <vt:lpstr>Luuletuste meeleolu</vt:lpstr>
      <vt:lpstr>Kokkuvõte</vt:lpstr>
      <vt:lpstr>PowerPointi esitlus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Anzela Remets</cp:lastModifiedBy>
  <cp:revision>2</cp:revision>
  <dcterms:created xsi:type="dcterms:W3CDTF">2013-01-27T09:14:16Z</dcterms:created>
  <dcterms:modified xsi:type="dcterms:W3CDTF">2025-04-20T20:11:28Z</dcterms:modified>
  <cp:category/>
</cp:coreProperties>
</file>