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19363AE-A684-9800-5F63-CEE650BD2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0ACD0217-9721-B178-650B-A66264D6B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B3C700C-DC95-70CB-3B7D-F1EC9C29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A11527B-E586-03E1-705D-F94DEF29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3ED9097-C4DD-26EC-6FC6-7CF09A0A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4137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A56C52B-9343-F425-1BE1-1886B20D5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5DEE4D75-3701-0E9A-80C4-FA79FB85D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0664002-33F2-7001-3606-D28D577E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73EDB14-CD4B-A60A-79B1-97E98DF5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1150C2D-680B-2123-6586-862AC1B9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557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8C75A61-6E6E-6837-42E8-E88F08FB5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D7735BA1-CB32-7E65-5565-DDA8681E5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92E1557-E05E-4096-118A-1396A041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AA62741-3504-70B3-E73C-F12F3F9E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07CEBF9-6432-0B8B-B20E-A6AACA0E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928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4D9F455-D644-2DC1-207F-08C2AA870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4FC2BDF-BE78-AAE7-FFBB-0AF2C39AC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257DDA2-A229-B230-0614-0211F8C5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E1FB7110-FFDE-51ED-B647-555332C8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4CA2444-E947-1220-702F-56E88953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249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5B63D92-1D3A-C420-2BB0-6E2AB8071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FBD41E4-191C-B5EC-E6D7-2AEF50D98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ABD5807-95FE-4411-BE38-63AA9E1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7009FDD-DF57-FC3E-F344-34CD7C586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F58DD6A-C88C-EC8C-98E5-C052201C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102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90186BE-BB49-FA57-2F04-0A3C53F4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4D0B1BA-246B-F0D5-6D3A-CEDF68F5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9BF16FC7-B3BD-509D-2AAC-D301AA892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701D7886-C0CD-5101-8513-0ABC31F6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9700687A-4FDA-15CA-06DC-F0D66FAB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04AE594F-B4CF-6BAA-1238-C918EDDC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163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3E886A7-C77B-8E90-23E9-98FDAA96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A53D8B8-001E-0842-1C25-E536B070A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7294A8E-40B8-5336-81F3-CE94F6445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28BCCAE6-4F13-C2FA-76CD-E5BFAF16D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0BADBFA5-F803-A8BF-C71F-72E8EAB43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D56BA755-6D25-9DA5-9EF7-F089FB36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5D67E450-0060-B913-F841-99E9E3D0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DACF09F9-6E3C-D981-F270-39779AD1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5057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292085E-AAB8-C36C-F18E-F82F1DB5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2CF28305-9377-30A5-A162-D9967F5B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697C1822-D351-AEFB-19DE-BCCE6A0E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0C9F1D1A-76B5-FC62-EDC8-25056CED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144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95F70BE0-FA50-EF6B-F30E-96664F81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F693F6C0-970C-06C9-E984-C8A7F141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77DB07B0-88DC-487C-B054-2F56522C6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500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F662AC1-D2AC-FADD-CC3F-60E03164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C074553-137D-1E3C-FA0A-BDB9ABC34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1EC60EC5-104E-58C1-4CAB-3123BE7F8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E42E2A1-FD78-8258-BD71-F96CBD7A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9B725DFC-0CBB-22AB-74FB-FD013B3D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C612ED7-7592-92D6-9917-14C33B8D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506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0D2E6E2-BA00-7CE4-8F71-2E2DB0186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863E4508-31F2-1246-D425-070FFEBE7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11852FD4-B86D-B662-1D6A-FF08670E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3DA72C7D-B0AC-3415-31A3-895D3266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C9C6F6D7-2A3C-3946-402D-905D1292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77BBE52E-28A8-8AA6-1F7C-83CCFE2C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436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8B9A7403-DF9B-5D53-E6B4-56ACA4FF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107ED26-A438-66D8-77E3-23A406C60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40A34D6-BA3B-7593-6407-F7BCE8A394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99692B-55AA-44C9-8A54-BEC6A947CD0D}" type="datetimeFigureOut">
              <a:rPr lang="et-EE" smtClean="0"/>
              <a:t>28.04.2025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2386EEA-57B3-9873-6041-E05ECC65C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FBA2F55-87D2-8AF9-6A2B-09CC98D07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D3B8FC-67CD-4A5B-9B54-F664621116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587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ECCB20AC-8D15-0EE6-C878-BED5CCA7F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t-EE" sz="4400" dirty="0"/>
              <a:t>Helle Saksing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A9873AF9-C274-95E8-6685-986AF3935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t-EE" dirty="0"/>
              <a:t>Sündinud 1963. a</a:t>
            </a:r>
          </a:p>
        </p:txBody>
      </p:sp>
      <p:pic>
        <p:nvPicPr>
          <p:cNvPr id="7" name="Pilt 6" descr="Pilt, millel on kujutatud inimene, rõivad, taim, Inimese nägu&#10;&#10;Tehisintellekti genereeritud sisu võib olla ebatõene.">
            <a:extLst>
              <a:ext uri="{FF2B5EF4-FFF2-40B4-BE49-F238E27FC236}">
                <a16:creationId xmlns:a16="http://schemas.microsoft.com/office/drawing/2014/main" id="{D802D076-CF09-FFF2-603C-C2F449448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6" b="647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736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84CB13B-EE63-8E32-976F-09EAD2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/>
              <a:t>Looming: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59A43FC-C18E-E84F-46E8-8DE1CCF46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/>
              <a:t>Paarkümmend</a:t>
            </a:r>
            <a:r>
              <a:rPr lang="en-US" sz="2400" dirty="0"/>
              <a:t> </a:t>
            </a:r>
            <a:r>
              <a:rPr lang="en-US" sz="2400" dirty="0" err="1"/>
              <a:t>luuletust</a:t>
            </a:r>
            <a:r>
              <a:rPr lang="et-EE" sz="2400" dirty="0"/>
              <a:t>.</a:t>
            </a:r>
            <a:r>
              <a:rPr lang="en-US" sz="2400" dirty="0"/>
              <a:t> </a:t>
            </a:r>
            <a:r>
              <a:rPr lang="et-EE" sz="2400" dirty="0"/>
              <a:t>K</a:t>
            </a:r>
            <a:r>
              <a:rPr lang="en-US" sz="2400" dirty="0" err="1"/>
              <a:t>irjutatud</a:t>
            </a:r>
            <a:r>
              <a:rPr lang="en-US" sz="2400" dirty="0"/>
              <a:t> </a:t>
            </a:r>
            <a:r>
              <a:rPr lang="en-US" sz="2400" dirty="0" err="1"/>
              <a:t>vihikusse</a:t>
            </a:r>
            <a:r>
              <a:rPr lang="en-US" sz="2400" dirty="0"/>
              <a:t>, </a:t>
            </a:r>
            <a:r>
              <a:rPr lang="en-US" sz="2400" dirty="0" err="1"/>
              <a:t>avaldamata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Teemad</a:t>
            </a:r>
            <a:r>
              <a:rPr lang="en-US" sz="2400" dirty="0"/>
              <a:t>: </a:t>
            </a:r>
            <a:r>
              <a:rPr lang="en-US" sz="2400" dirty="0" err="1"/>
              <a:t>tunded</a:t>
            </a:r>
            <a:r>
              <a:rPr lang="en-US" sz="2400" dirty="0"/>
              <a:t>, </a:t>
            </a:r>
            <a:r>
              <a:rPr lang="en-US" sz="2400" dirty="0" err="1"/>
              <a:t>loodus</a:t>
            </a:r>
            <a:r>
              <a:rPr lang="en-US" sz="2400" dirty="0"/>
              <a:t>, </a:t>
            </a:r>
            <a:r>
              <a:rPr lang="en-US" sz="2400" dirty="0" err="1"/>
              <a:t>kodumaa</a:t>
            </a:r>
            <a:r>
              <a:rPr lang="en-US" sz="2400" dirty="0"/>
              <a:t>.</a:t>
            </a:r>
          </a:p>
        </p:txBody>
      </p:sp>
      <p:pic>
        <p:nvPicPr>
          <p:cNvPr id="6" name="Pildi kohatäide 5" descr="Pilt, millel on kujutatud inimene, rõivad, taim, Inimese nägu&#10;&#10;Tehisintellekti genereeritud sisu võib olla ebatõene.">
            <a:extLst>
              <a:ext uri="{FF2B5EF4-FFF2-40B4-BE49-F238E27FC236}">
                <a16:creationId xmlns:a16="http://schemas.microsoft.com/office/drawing/2014/main" id="{61CEC8A8-5587-0337-91BB-B2BDAA1BC8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6" b="647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708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84CB13B-EE63-8E32-976F-09EAD2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0396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z="4400" dirty="0"/>
              <a:t>Tahaksin</a:t>
            </a:r>
            <a:endParaRPr lang="en-US" sz="4400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59A43FC-C18E-E84F-46E8-8DE1CCF46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318591"/>
            <a:ext cx="4619621" cy="485837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t-EE" sz="2000" dirty="0"/>
              <a:t>Leida ja märgata ilu</a:t>
            </a:r>
          </a:p>
          <a:p>
            <a:r>
              <a:rPr lang="et-EE" sz="2000" dirty="0"/>
              <a:t>ka siis, kui päike ei sära.</a:t>
            </a:r>
          </a:p>
          <a:p>
            <a:r>
              <a:rPr lang="et-EE" sz="2000" dirty="0"/>
              <a:t>Minna kurbade juurde</a:t>
            </a:r>
          </a:p>
          <a:p>
            <a:r>
              <a:rPr lang="et-EE" sz="2000" dirty="0"/>
              <a:t>ja pühkida pisarad ära.</a:t>
            </a:r>
          </a:p>
          <a:p>
            <a:endParaRPr lang="et-EE" sz="2000" dirty="0"/>
          </a:p>
          <a:p>
            <a:r>
              <a:rPr lang="et-EE" sz="2000" dirty="0"/>
              <a:t>Aidata jalule need</a:t>
            </a:r>
          </a:p>
          <a:p>
            <a:r>
              <a:rPr lang="et-EE" sz="2000" dirty="0"/>
              <a:t>kes ammugi põlvili maas.</a:t>
            </a:r>
          </a:p>
          <a:p>
            <a:r>
              <a:rPr lang="et-EE" sz="2000" dirty="0"/>
              <a:t>Anda usku ja lootust,</a:t>
            </a:r>
          </a:p>
          <a:p>
            <a:r>
              <a:rPr lang="et-EE" sz="2000" dirty="0"/>
              <a:t>et kord veel elame taas.</a:t>
            </a:r>
          </a:p>
          <a:p>
            <a:endParaRPr lang="et-EE" sz="2000" dirty="0"/>
          </a:p>
          <a:p>
            <a:r>
              <a:rPr lang="et-EE" sz="2000" dirty="0"/>
              <a:t>Näha purpurset koitu</a:t>
            </a:r>
          </a:p>
          <a:p>
            <a:r>
              <a:rPr lang="et-EE" sz="2000" dirty="0"/>
              <a:t>ja mahedat ehavalgust.</a:t>
            </a:r>
          </a:p>
          <a:p>
            <a:r>
              <a:rPr lang="et-EE" sz="2000" dirty="0"/>
              <a:t>Ja teada, et igas lõpus</a:t>
            </a:r>
          </a:p>
          <a:p>
            <a:r>
              <a:rPr lang="et-EE" sz="2000" dirty="0"/>
              <a:t>on alati killuke algust.</a:t>
            </a:r>
          </a:p>
        </p:txBody>
      </p:sp>
      <p:pic>
        <p:nvPicPr>
          <p:cNvPr id="6" name="Pildi kohatäide 5">
            <a:extLst>
              <a:ext uri="{FF2B5EF4-FFF2-40B4-BE49-F238E27FC236}">
                <a16:creationId xmlns:a16="http://schemas.microsoft.com/office/drawing/2014/main" id="{61CEC8A8-5587-0337-91BB-B2BDAA1BC8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1" r="648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372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84CB13B-EE63-8E32-976F-09EAD2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0396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z="4400" dirty="0"/>
              <a:t>Ebamaine</a:t>
            </a:r>
            <a:endParaRPr lang="en-US" sz="4400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59A43FC-C18E-E84F-46E8-8DE1CCF46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318591"/>
            <a:ext cx="4619621" cy="485837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t-EE" sz="2000" dirty="0"/>
              <a:t>Sel ööl nägin jälle sind unes</a:t>
            </a:r>
          </a:p>
          <a:p>
            <a:r>
              <a:rPr lang="et-EE" sz="2000" dirty="0"/>
              <a:t>– nii ehedalt, elusana …</a:t>
            </a:r>
          </a:p>
          <a:p>
            <a:r>
              <a:rPr lang="et-EE" sz="2000" dirty="0"/>
              <a:t>Lõid lahti kõik armistund haavad</a:t>
            </a:r>
          </a:p>
          <a:p>
            <a:r>
              <a:rPr lang="et-EE" sz="2000" dirty="0"/>
              <a:t>ja leekisid valusana.</a:t>
            </a:r>
          </a:p>
          <a:p>
            <a:endParaRPr lang="et-EE" sz="2000" dirty="0"/>
          </a:p>
          <a:p>
            <a:r>
              <a:rPr lang="et-EE" sz="2000" dirty="0"/>
              <a:t>Su juurde minna ma püüdsin,</a:t>
            </a:r>
          </a:p>
          <a:p>
            <a:r>
              <a:rPr lang="et-EE" sz="2000" dirty="0"/>
              <a:t>sind kutsusin, anusin.</a:t>
            </a:r>
          </a:p>
          <a:p>
            <a:r>
              <a:rPr lang="et-EE" sz="2000" dirty="0"/>
              <a:t>Ja hääle kähedaks hüüdsin</a:t>
            </a:r>
          </a:p>
          <a:p>
            <a:r>
              <a:rPr lang="et-EE" sz="2000" dirty="0"/>
              <a:t>kui tagasi tulla sul palusin.</a:t>
            </a:r>
          </a:p>
          <a:p>
            <a:endParaRPr lang="et-EE" sz="2000" dirty="0"/>
          </a:p>
          <a:p>
            <a:r>
              <a:rPr lang="et-EE" sz="2000" dirty="0"/>
              <a:t>Sain aru – sealt enam ei tulda,</a:t>
            </a:r>
          </a:p>
          <a:p>
            <a:r>
              <a:rPr lang="et-EE" sz="2000" dirty="0" err="1"/>
              <a:t>jäänd</a:t>
            </a:r>
            <a:r>
              <a:rPr lang="et-EE" sz="2000" dirty="0"/>
              <a:t> klaasist sein meie vahele,</a:t>
            </a:r>
          </a:p>
          <a:p>
            <a:r>
              <a:rPr lang="et-EE" sz="2000" dirty="0"/>
              <a:t>mis lahutab olevat olnust</a:t>
            </a:r>
          </a:p>
          <a:p>
            <a:r>
              <a:rPr lang="et-EE" sz="2000" dirty="0"/>
              <a:t>ja piiriks on meile kahele.</a:t>
            </a:r>
          </a:p>
        </p:txBody>
      </p:sp>
      <p:pic>
        <p:nvPicPr>
          <p:cNvPr id="6" name="Pildi kohatäide 5">
            <a:extLst>
              <a:ext uri="{FF2B5EF4-FFF2-40B4-BE49-F238E27FC236}">
                <a16:creationId xmlns:a16="http://schemas.microsoft.com/office/drawing/2014/main" id="{61CEC8A8-5587-0337-91BB-B2BDAA1BC8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1" r="648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810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84CB13B-EE63-8E32-976F-09EAD2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0396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z="4400" dirty="0"/>
              <a:t>Kui saaks</a:t>
            </a:r>
            <a:endParaRPr lang="en-US" sz="4400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59A43FC-C18E-E84F-46E8-8DE1CCF46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318591"/>
            <a:ext cx="4619621" cy="485837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t-EE" sz="2000" dirty="0"/>
              <a:t>Kui saaks muutuda rahutuviks</a:t>
            </a:r>
          </a:p>
          <a:p>
            <a:r>
              <a:rPr lang="et-EE" sz="2000" dirty="0"/>
              <a:t>lendaks üle vaevatud maa,</a:t>
            </a:r>
          </a:p>
          <a:p>
            <a:r>
              <a:rPr lang="et-EE" sz="2000" dirty="0"/>
              <a:t>pühiks minema vaenlase väed</a:t>
            </a:r>
          </a:p>
          <a:p>
            <a:r>
              <a:rPr lang="et-EE" sz="2000" dirty="0"/>
              <a:t>tiiva ainsama löögiga.</a:t>
            </a:r>
          </a:p>
          <a:p>
            <a:endParaRPr lang="et-EE" sz="2000" dirty="0"/>
          </a:p>
          <a:p>
            <a:r>
              <a:rPr lang="et-EE" sz="2000" dirty="0"/>
              <a:t>Müüriks kinni Kurjuse Lossi</a:t>
            </a:r>
          </a:p>
          <a:p>
            <a:r>
              <a:rPr lang="et-EE" sz="2000" dirty="0"/>
              <a:t>kõik uksed ja aknaavad,</a:t>
            </a:r>
          </a:p>
          <a:p>
            <a:r>
              <a:rPr lang="et-EE" sz="2000" dirty="0"/>
              <a:t>et iial ei pääseks sealt välja</a:t>
            </a:r>
          </a:p>
          <a:p>
            <a:r>
              <a:rPr lang="et-EE" sz="2000" dirty="0"/>
              <a:t>üks mees, kes verd vaid valab.</a:t>
            </a:r>
          </a:p>
          <a:p>
            <a:endParaRPr lang="et-EE" sz="2000" dirty="0"/>
          </a:p>
          <a:p>
            <a:r>
              <a:rPr lang="et-EE" sz="2000" dirty="0"/>
              <a:t>Teeks nii, et iialgi enam</a:t>
            </a:r>
          </a:p>
          <a:p>
            <a:r>
              <a:rPr lang="et-EE" sz="2000" dirty="0"/>
              <a:t>poleks võimalik sõdida.</a:t>
            </a:r>
          </a:p>
          <a:p>
            <a:r>
              <a:rPr lang="et-EE" sz="2000" dirty="0"/>
              <a:t>E</a:t>
            </a:r>
            <a:r>
              <a:rPr lang="et-EE" sz="2000"/>
              <a:t>t </a:t>
            </a:r>
            <a:r>
              <a:rPr lang="et-EE" sz="2000" dirty="0"/>
              <a:t>pered saaks pöörduda koju</a:t>
            </a:r>
          </a:p>
          <a:p>
            <a:r>
              <a:rPr lang="et-EE" sz="2000" dirty="0"/>
              <a:t>ja rahus seal elada.</a:t>
            </a:r>
          </a:p>
        </p:txBody>
      </p:sp>
      <p:pic>
        <p:nvPicPr>
          <p:cNvPr id="6" name="Pildi kohatäide 5">
            <a:extLst>
              <a:ext uri="{FF2B5EF4-FFF2-40B4-BE49-F238E27FC236}">
                <a16:creationId xmlns:a16="http://schemas.microsoft.com/office/drawing/2014/main" id="{61CEC8A8-5587-0337-91BB-B2BDAA1BC8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" r="554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0771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684CB13B-EE63-8E32-976F-09EAD2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0396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z="4400" dirty="0"/>
              <a:t>Kasutatud allikad:</a:t>
            </a:r>
            <a:endParaRPr lang="en-US" sz="4400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59A43FC-C18E-E84F-46E8-8DE1CCF46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318591"/>
            <a:ext cx="4619621" cy="485837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t-EE" sz="2400" dirty="0"/>
              <a:t>Erakogu</a:t>
            </a:r>
          </a:p>
        </p:txBody>
      </p:sp>
      <p:pic>
        <p:nvPicPr>
          <p:cNvPr id="6" name="Pildi kohatäide 5">
            <a:extLst>
              <a:ext uri="{FF2B5EF4-FFF2-40B4-BE49-F238E27FC236}">
                <a16:creationId xmlns:a16="http://schemas.microsoft.com/office/drawing/2014/main" id="{61CEC8A8-5587-0337-91BB-B2BDAA1BC8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" r="554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7876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216</Words>
  <Application>Microsoft Office PowerPoint</Application>
  <PresentationFormat>Laiekraan</PresentationFormat>
  <Paragraphs>52</Paragraphs>
  <Slides>6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Office'i kujundus</vt:lpstr>
      <vt:lpstr>Helle Saksing</vt:lpstr>
      <vt:lpstr>Looming:</vt:lpstr>
      <vt:lpstr>Tahaksin</vt:lpstr>
      <vt:lpstr>Ebamaine</vt:lpstr>
      <vt:lpstr>Kui saaks</vt:lpstr>
      <vt:lpstr>Kasutatud allikad: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Jaanus Saksing</dc:creator>
  <cp:lastModifiedBy>Jaanus Saksing</cp:lastModifiedBy>
  <cp:revision>10</cp:revision>
  <dcterms:created xsi:type="dcterms:W3CDTF">2025-04-14T14:36:53Z</dcterms:created>
  <dcterms:modified xsi:type="dcterms:W3CDTF">2025-04-28T08:31:48Z</dcterms:modified>
</cp:coreProperties>
</file>