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T Sans Narrow"/>
      <p:regular r:id="rId12"/>
      <p:bold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bold.fntdata"/><Relationship Id="rId12" Type="http://schemas.openxmlformats.org/officeDocument/2006/relationships/font" Target="fonts/PTSansNarrow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96b15c93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896b15c93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896b15c93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896b15c93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896b15c93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896b15c93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896b15c93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896b15c93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896b15c93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896b15c93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ammerchewer.weebly.com/elulugu.html" TargetMode="External"/><Relationship Id="rId4" Type="http://schemas.openxmlformats.org/officeDocument/2006/relationships/hyperlink" Target="https://tolkienlibrary.com/booksabouttolkien/biography/description.htm" TargetMode="External"/><Relationship Id="rId5" Type="http://schemas.openxmlformats.org/officeDocument/2006/relationships/hyperlink" Target="https://historyhustle.com/jrr-tolki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John Ronald Reuel Tolkien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Holger Tiismus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932"/>
              <a:t>Tartu Täiskasvanute gümnaasium 13.02.2023</a:t>
            </a:r>
            <a:endParaRPr sz="932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Elu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Sündis 03.01.1892 Suurbritannias.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/>
              <a:t>Noorena ämbliku hammustus.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/>
              <a:t>Varajalt oskas lugeda.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t"/>
              <a:t>Maailmasõjad.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60950" y="4552850"/>
            <a:ext cx="65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Open Sans"/>
                <a:ea typeface="Open Sans"/>
                <a:cs typeface="Open Sans"/>
                <a:sym typeface="Open Sans"/>
              </a:rPr>
              <a:t>1 ja 2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699" y="2253429"/>
            <a:ext cx="5342300" cy="279234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8960050" y="2314750"/>
            <a:ext cx="18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Kirjandus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Lastele lood.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/>
              <a:t>Pärismaailma peegeldused.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/>
              <a:t>Jätkusuutlikkus.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t"/>
              <a:t>Poeetika.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Kuulsad teosed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58841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Kääbik.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/>
              <a:t>Sõrmuste isanda triloogia.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/>
              <a:t>Silmarillion*.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Effekt kirjandusele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Peamine fantaasia kirjanduse kavand.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t"/>
              <a:t>Änksad raamatud ja kirjandid.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Materjalid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u="sng">
                <a:solidFill>
                  <a:schemeClr val="hlink"/>
                </a:solidFill>
                <a:hlinkClick r:id="rId3"/>
              </a:rPr>
              <a:t>https://hammerchewer.weebly.com/elulugu.html</a:t>
            </a:r>
            <a:r>
              <a:rPr lang="et"/>
              <a:t> (1)</a:t>
            </a:r>
            <a:br>
              <a:rPr lang="et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 u="sng">
                <a:solidFill>
                  <a:schemeClr val="hlink"/>
                </a:solidFill>
                <a:hlinkClick r:id="rId4"/>
              </a:rPr>
              <a:t>https://tolkienlibrary.com/booksabouttolkien/biography/description.htm</a:t>
            </a:r>
            <a:r>
              <a:rPr lang="et"/>
              <a:t> (2)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 u="sng">
                <a:solidFill>
                  <a:schemeClr val="hlink"/>
                </a:solidFill>
                <a:hlinkClick r:id="rId5"/>
              </a:rPr>
              <a:t>https://historyhustle.com/jrr-tolkien/</a:t>
            </a:r>
            <a:r>
              <a:rPr lang="et"/>
              <a:t> (3)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br>
              <a:rPr lang="et"/>
            </a:b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