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3" r:id="rId6"/>
    <p:sldId id="261" r:id="rId7"/>
    <p:sldId id="262" r:id="rId8"/>
    <p:sldId id="264" r:id="rId9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885395-7B79-4DD2-A23B-FCAA8737E2F1}" v="8" dt="2023-02-21T13:45:11.1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52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essaar Aivi" userId="d99d3dba-483c-4a55-9a35-ca142bc9b02b" providerId="ADAL" clId="{B4885395-7B79-4DD2-A23B-FCAA8737E2F1}"/>
    <pc:docChg chg="undo custSel addSld delSld modSld">
      <pc:chgData name="Eessaar Aivi" userId="d99d3dba-483c-4a55-9a35-ca142bc9b02b" providerId="ADAL" clId="{B4885395-7B79-4DD2-A23B-FCAA8737E2F1}" dt="2023-03-06T11:57:52.939" v="1568"/>
      <pc:docMkLst>
        <pc:docMk/>
      </pc:docMkLst>
      <pc:sldChg chg="addSp modSp mod setBg">
        <pc:chgData name="Eessaar Aivi" userId="d99d3dba-483c-4a55-9a35-ca142bc9b02b" providerId="ADAL" clId="{B4885395-7B79-4DD2-A23B-FCAA8737E2F1}" dt="2023-02-22T08:02:38.691" v="1503" actId="26606"/>
        <pc:sldMkLst>
          <pc:docMk/>
          <pc:sldMk cId="2638938565" sldId="256"/>
        </pc:sldMkLst>
        <pc:spChg chg="mod">
          <ac:chgData name="Eessaar Aivi" userId="d99d3dba-483c-4a55-9a35-ca142bc9b02b" providerId="ADAL" clId="{B4885395-7B79-4DD2-A23B-FCAA8737E2F1}" dt="2023-02-22T08:02:38.691" v="1503" actId="26606"/>
          <ac:spMkLst>
            <pc:docMk/>
            <pc:sldMk cId="2638938565" sldId="256"/>
            <ac:spMk id="2" creationId="{EEFDFA32-5012-4DCC-99F3-AF0A171F9764}"/>
          </ac:spMkLst>
        </pc:spChg>
        <pc:spChg chg="mod">
          <ac:chgData name="Eessaar Aivi" userId="d99d3dba-483c-4a55-9a35-ca142bc9b02b" providerId="ADAL" clId="{B4885395-7B79-4DD2-A23B-FCAA8737E2F1}" dt="2023-02-22T08:02:38.691" v="1503" actId="26606"/>
          <ac:spMkLst>
            <pc:docMk/>
            <pc:sldMk cId="2638938565" sldId="256"/>
            <ac:spMk id="3" creationId="{EF606952-FCEA-4D28-9E53-2F9F64E1D230}"/>
          </ac:spMkLst>
        </pc:spChg>
        <pc:spChg chg="add">
          <ac:chgData name="Eessaar Aivi" userId="d99d3dba-483c-4a55-9a35-ca142bc9b02b" providerId="ADAL" clId="{B4885395-7B79-4DD2-A23B-FCAA8737E2F1}" dt="2023-02-22T08:02:38.691" v="1503" actId="26606"/>
          <ac:spMkLst>
            <pc:docMk/>
            <pc:sldMk cId="2638938565" sldId="256"/>
            <ac:spMk id="8" creationId="{A8DB9CD9-59B1-4D73-BC4C-98796A48EF9B}"/>
          </ac:spMkLst>
        </pc:spChg>
        <pc:spChg chg="add">
          <ac:chgData name="Eessaar Aivi" userId="d99d3dba-483c-4a55-9a35-ca142bc9b02b" providerId="ADAL" clId="{B4885395-7B79-4DD2-A23B-FCAA8737E2F1}" dt="2023-02-22T08:02:38.691" v="1503" actId="26606"/>
          <ac:spMkLst>
            <pc:docMk/>
            <pc:sldMk cId="2638938565" sldId="256"/>
            <ac:spMk id="10" creationId="{8874A6A9-41FF-4E33-AFA8-F9F81436A59E}"/>
          </ac:spMkLst>
        </pc:spChg>
        <pc:grpChg chg="add">
          <ac:chgData name="Eessaar Aivi" userId="d99d3dba-483c-4a55-9a35-ca142bc9b02b" providerId="ADAL" clId="{B4885395-7B79-4DD2-A23B-FCAA8737E2F1}" dt="2023-02-22T08:02:38.691" v="1503" actId="26606"/>
          <ac:grpSpMkLst>
            <pc:docMk/>
            <pc:sldMk cId="2638938565" sldId="256"/>
            <ac:grpSpMk id="12" creationId="{721D730E-1F97-4071-B143-B05E6D2599BC}"/>
          </ac:grpSpMkLst>
        </pc:grpChg>
      </pc:sldChg>
      <pc:sldChg chg="addSp modSp mod setBg">
        <pc:chgData name="Eessaar Aivi" userId="d99d3dba-483c-4a55-9a35-ca142bc9b02b" providerId="ADAL" clId="{B4885395-7B79-4DD2-A23B-FCAA8737E2F1}" dt="2023-02-22T08:03:27.393" v="1512" actId="26606"/>
        <pc:sldMkLst>
          <pc:docMk/>
          <pc:sldMk cId="521526035" sldId="257"/>
        </pc:sldMkLst>
        <pc:spChg chg="mod">
          <ac:chgData name="Eessaar Aivi" userId="d99d3dba-483c-4a55-9a35-ca142bc9b02b" providerId="ADAL" clId="{B4885395-7B79-4DD2-A23B-FCAA8737E2F1}" dt="2023-02-22T08:03:27.393" v="1512" actId="26606"/>
          <ac:spMkLst>
            <pc:docMk/>
            <pc:sldMk cId="521526035" sldId="257"/>
            <ac:spMk id="2" creationId="{C779D50C-07F0-4CF3-9034-28E0D31E96BE}"/>
          </ac:spMkLst>
        </pc:spChg>
        <pc:spChg chg="mod">
          <ac:chgData name="Eessaar Aivi" userId="d99d3dba-483c-4a55-9a35-ca142bc9b02b" providerId="ADAL" clId="{B4885395-7B79-4DD2-A23B-FCAA8737E2F1}" dt="2023-02-22T08:03:27.393" v="1512" actId="26606"/>
          <ac:spMkLst>
            <pc:docMk/>
            <pc:sldMk cId="521526035" sldId="257"/>
            <ac:spMk id="3" creationId="{F5703BAD-4870-48AA-9B4A-D9A7763FE573}"/>
          </ac:spMkLst>
        </pc:spChg>
        <pc:spChg chg="add">
          <ac:chgData name="Eessaar Aivi" userId="d99d3dba-483c-4a55-9a35-ca142bc9b02b" providerId="ADAL" clId="{B4885395-7B79-4DD2-A23B-FCAA8737E2F1}" dt="2023-02-22T08:03:27.393" v="1512" actId="26606"/>
          <ac:spMkLst>
            <pc:docMk/>
            <pc:sldMk cId="521526035" sldId="257"/>
            <ac:spMk id="8" creationId="{4BC99CB9-DDAD-44A2-8A1C-E3AF4E72DF5C}"/>
          </ac:spMkLst>
        </pc:spChg>
        <pc:grpChg chg="add">
          <ac:chgData name="Eessaar Aivi" userId="d99d3dba-483c-4a55-9a35-ca142bc9b02b" providerId="ADAL" clId="{B4885395-7B79-4DD2-A23B-FCAA8737E2F1}" dt="2023-02-22T08:03:27.393" v="1512" actId="26606"/>
          <ac:grpSpMkLst>
            <pc:docMk/>
            <pc:sldMk cId="521526035" sldId="257"/>
            <ac:grpSpMk id="10" creationId="{5C3921CD-DDE5-4B57-8FDF-B37ADE4EDAC7}"/>
          </ac:grpSpMkLst>
        </pc:grpChg>
      </pc:sldChg>
      <pc:sldChg chg="addSp modSp new mod setBg">
        <pc:chgData name="Eessaar Aivi" userId="d99d3dba-483c-4a55-9a35-ca142bc9b02b" providerId="ADAL" clId="{B4885395-7B79-4DD2-A23B-FCAA8737E2F1}" dt="2023-03-06T11:57:52.939" v="1568"/>
        <pc:sldMkLst>
          <pc:docMk/>
          <pc:sldMk cId="3045907310" sldId="258"/>
        </pc:sldMkLst>
        <pc:spChg chg="mod">
          <ac:chgData name="Eessaar Aivi" userId="d99d3dba-483c-4a55-9a35-ca142bc9b02b" providerId="ADAL" clId="{B4885395-7B79-4DD2-A23B-FCAA8737E2F1}" dt="2023-02-22T08:02:45.408" v="1504" actId="26606"/>
          <ac:spMkLst>
            <pc:docMk/>
            <pc:sldMk cId="3045907310" sldId="258"/>
            <ac:spMk id="2" creationId="{A1599806-3468-45D7-B327-DA434CEA1E3B}"/>
          </ac:spMkLst>
        </pc:spChg>
        <pc:spChg chg="mod">
          <ac:chgData name="Eessaar Aivi" userId="d99d3dba-483c-4a55-9a35-ca142bc9b02b" providerId="ADAL" clId="{B4885395-7B79-4DD2-A23B-FCAA8737E2F1}" dt="2023-03-06T11:57:52.939" v="1568"/>
          <ac:spMkLst>
            <pc:docMk/>
            <pc:sldMk cId="3045907310" sldId="258"/>
            <ac:spMk id="3" creationId="{149831E2-39A9-4BD9-A455-C0BCD52A8438}"/>
          </ac:spMkLst>
        </pc:spChg>
        <pc:spChg chg="add">
          <ac:chgData name="Eessaar Aivi" userId="d99d3dba-483c-4a55-9a35-ca142bc9b02b" providerId="ADAL" clId="{B4885395-7B79-4DD2-A23B-FCAA8737E2F1}" dt="2023-02-22T08:02:45.408" v="1504" actId="26606"/>
          <ac:spMkLst>
            <pc:docMk/>
            <pc:sldMk cId="3045907310" sldId="258"/>
            <ac:spMk id="8" creationId="{D038248A-211C-4EEC-8401-C761B929FB52}"/>
          </ac:spMkLst>
        </pc:spChg>
        <pc:spChg chg="add">
          <ac:chgData name="Eessaar Aivi" userId="d99d3dba-483c-4a55-9a35-ca142bc9b02b" providerId="ADAL" clId="{B4885395-7B79-4DD2-A23B-FCAA8737E2F1}" dt="2023-02-22T08:02:45.408" v="1504" actId="26606"/>
          <ac:spMkLst>
            <pc:docMk/>
            <pc:sldMk cId="3045907310" sldId="258"/>
            <ac:spMk id="10" creationId="{C30A849F-66D9-40C8-BEC8-35AFF8F4568F}"/>
          </ac:spMkLst>
        </pc:spChg>
        <pc:grpChg chg="add">
          <ac:chgData name="Eessaar Aivi" userId="d99d3dba-483c-4a55-9a35-ca142bc9b02b" providerId="ADAL" clId="{B4885395-7B79-4DD2-A23B-FCAA8737E2F1}" dt="2023-02-22T08:02:45.408" v="1504" actId="26606"/>
          <ac:grpSpMkLst>
            <pc:docMk/>
            <pc:sldMk cId="3045907310" sldId="258"/>
            <ac:grpSpMk id="12" creationId="{04542298-A2B1-480F-A11C-A40EDD19B857}"/>
          </ac:grpSpMkLst>
        </pc:grpChg>
        <pc:grpChg chg="add">
          <ac:chgData name="Eessaar Aivi" userId="d99d3dba-483c-4a55-9a35-ca142bc9b02b" providerId="ADAL" clId="{B4885395-7B79-4DD2-A23B-FCAA8737E2F1}" dt="2023-02-22T08:02:45.408" v="1504" actId="26606"/>
          <ac:grpSpMkLst>
            <pc:docMk/>
            <pc:sldMk cId="3045907310" sldId="258"/>
            <ac:grpSpMk id="18" creationId="{2A5C9C35-2375-49EB-B99C-17C87D42FE7C}"/>
          </ac:grpSpMkLst>
        </pc:grpChg>
      </pc:sldChg>
      <pc:sldChg chg="modSp new del mod">
        <pc:chgData name="Eessaar Aivi" userId="d99d3dba-483c-4a55-9a35-ca142bc9b02b" providerId="ADAL" clId="{B4885395-7B79-4DD2-A23B-FCAA8737E2F1}" dt="2023-02-21T13:40:43.900" v="777" actId="2696"/>
        <pc:sldMkLst>
          <pc:docMk/>
          <pc:sldMk cId="208711364" sldId="259"/>
        </pc:sldMkLst>
        <pc:spChg chg="mod">
          <ac:chgData name="Eessaar Aivi" userId="d99d3dba-483c-4a55-9a35-ca142bc9b02b" providerId="ADAL" clId="{B4885395-7B79-4DD2-A23B-FCAA8737E2F1}" dt="2023-02-21T13:40:22.333" v="776" actId="27636"/>
          <ac:spMkLst>
            <pc:docMk/>
            <pc:sldMk cId="208711364" sldId="259"/>
            <ac:spMk id="2" creationId="{D41BB5AA-02EC-4BC0-9611-FBFB386ACCB3}"/>
          </ac:spMkLst>
        </pc:spChg>
        <pc:spChg chg="mod">
          <ac:chgData name="Eessaar Aivi" userId="d99d3dba-483c-4a55-9a35-ca142bc9b02b" providerId="ADAL" clId="{B4885395-7B79-4DD2-A23B-FCAA8737E2F1}" dt="2023-02-21T13:40:15.397" v="774"/>
          <ac:spMkLst>
            <pc:docMk/>
            <pc:sldMk cId="208711364" sldId="259"/>
            <ac:spMk id="3" creationId="{5666CC8A-9BFC-45E3-A246-C726DAC35C03}"/>
          </ac:spMkLst>
        </pc:spChg>
      </pc:sldChg>
      <pc:sldChg chg="addSp modSp new mod setBg">
        <pc:chgData name="Eessaar Aivi" userId="d99d3dba-483c-4a55-9a35-ca142bc9b02b" providerId="ADAL" clId="{B4885395-7B79-4DD2-A23B-FCAA8737E2F1}" dt="2023-03-06T11:57:46.471" v="1566" actId="27636"/>
        <pc:sldMkLst>
          <pc:docMk/>
          <pc:sldMk cId="919565144" sldId="259"/>
        </pc:sldMkLst>
        <pc:spChg chg="mod">
          <ac:chgData name="Eessaar Aivi" userId="d99d3dba-483c-4a55-9a35-ca142bc9b02b" providerId="ADAL" clId="{B4885395-7B79-4DD2-A23B-FCAA8737E2F1}" dt="2023-03-06T11:57:37.855" v="1564" actId="1076"/>
          <ac:spMkLst>
            <pc:docMk/>
            <pc:sldMk cId="919565144" sldId="259"/>
            <ac:spMk id="2" creationId="{8E5BC951-9667-40F8-BADC-372E54A72555}"/>
          </ac:spMkLst>
        </pc:spChg>
        <pc:spChg chg="mod">
          <ac:chgData name="Eessaar Aivi" userId="d99d3dba-483c-4a55-9a35-ca142bc9b02b" providerId="ADAL" clId="{B4885395-7B79-4DD2-A23B-FCAA8737E2F1}" dt="2023-03-06T11:57:46.471" v="1566" actId="27636"/>
          <ac:spMkLst>
            <pc:docMk/>
            <pc:sldMk cId="919565144" sldId="259"/>
            <ac:spMk id="3" creationId="{51B5799C-4B16-41CB-AC68-5E709556328A}"/>
          </ac:spMkLst>
        </pc:spChg>
        <pc:spChg chg="add">
          <ac:chgData name="Eessaar Aivi" userId="d99d3dba-483c-4a55-9a35-ca142bc9b02b" providerId="ADAL" clId="{B4885395-7B79-4DD2-A23B-FCAA8737E2F1}" dt="2023-02-22T08:02:51.897" v="1505" actId="26606"/>
          <ac:spMkLst>
            <pc:docMk/>
            <pc:sldMk cId="919565144" sldId="259"/>
            <ac:spMk id="8" creationId="{D038248A-211C-4EEC-8401-C761B929FB52}"/>
          </ac:spMkLst>
        </pc:spChg>
        <pc:spChg chg="add">
          <ac:chgData name="Eessaar Aivi" userId="d99d3dba-483c-4a55-9a35-ca142bc9b02b" providerId="ADAL" clId="{B4885395-7B79-4DD2-A23B-FCAA8737E2F1}" dt="2023-02-22T08:02:51.897" v="1505" actId="26606"/>
          <ac:spMkLst>
            <pc:docMk/>
            <pc:sldMk cId="919565144" sldId="259"/>
            <ac:spMk id="10" creationId="{C30A849F-66D9-40C8-BEC8-35AFF8F4568F}"/>
          </ac:spMkLst>
        </pc:spChg>
        <pc:grpChg chg="add">
          <ac:chgData name="Eessaar Aivi" userId="d99d3dba-483c-4a55-9a35-ca142bc9b02b" providerId="ADAL" clId="{B4885395-7B79-4DD2-A23B-FCAA8737E2F1}" dt="2023-02-22T08:02:51.897" v="1505" actId="26606"/>
          <ac:grpSpMkLst>
            <pc:docMk/>
            <pc:sldMk cId="919565144" sldId="259"/>
            <ac:grpSpMk id="12" creationId="{04542298-A2B1-480F-A11C-A40EDD19B857}"/>
          </ac:grpSpMkLst>
        </pc:grpChg>
        <pc:grpChg chg="add">
          <ac:chgData name="Eessaar Aivi" userId="d99d3dba-483c-4a55-9a35-ca142bc9b02b" providerId="ADAL" clId="{B4885395-7B79-4DD2-A23B-FCAA8737E2F1}" dt="2023-02-22T08:02:51.897" v="1505" actId="26606"/>
          <ac:grpSpMkLst>
            <pc:docMk/>
            <pc:sldMk cId="919565144" sldId="259"/>
            <ac:grpSpMk id="18" creationId="{2A5C9C35-2375-49EB-B99C-17C87D42FE7C}"/>
          </ac:grpSpMkLst>
        </pc:grpChg>
      </pc:sldChg>
      <pc:sldChg chg="addSp delSp modSp new mod setBg">
        <pc:chgData name="Eessaar Aivi" userId="d99d3dba-483c-4a55-9a35-ca142bc9b02b" providerId="ADAL" clId="{B4885395-7B79-4DD2-A23B-FCAA8737E2F1}" dt="2023-02-22T08:03:00.070" v="1506" actId="26606"/>
        <pc:sldMkLst>
          <pc:docMk/>
          <pc:sldMk cId="3718810139" sldId="260"/>
        </pc:sldMkLst>
        <pc:spChg chg="mod">
          <ac:chgData name="Eessaar Aivi" userId="d99d3dba-483c-4a55-9a35-ca142bc9b02b" providerId="ADAL" clId="{B4885395-7B79-4DD2-A23B-FCAA8737E2F1}" dt="2023-02-22T08:03:00.070" v="1506" actId="26606"/>
          <ac:spMkLst>
            <pc:docMk/>
            <pc:sldMk cId="3718810139" sldId="260"/>
            <ac:spMk id="2" creationId="{C56E2014-B353-47B7-A0DE-E295C7D3DA07}"/>
          </ac:spMkLst>
        </pc:spChg>
        <pc:spChg chg="del">
          <ac:chgData name="Eessaar Aivi" userId="d99d3dba-483c-4a55-9a35-ca142bc9b02b" providerId="ADAL" clId="{B4885395-7B79-4DD2-A23B-FCAA8737E2F1}" dt="2023-02-21T13:44:08.491" v="806"/>
          <ac:spMkLst>
            <pc:docMk/>
            <pc:sldMk cId="3718810139" sldId="260"/>
            <ac:spMk id="3" creationId="{6458F339-AA3C-4E6A-BC08-0F366C2321A7}"/>
          </ac:spMkLst>
        </pc:spChg>
        <pc:spChg chg="add">
          <ac:chgData name="Eessaar Aivi" userId="d99d3dba-483c-4a55-9a35-ca142bc9b02b" providerId="ADAL" clId="{B4885395-7B79-4DD2-A23B-FCAA8737E2F1}" dt="2023-02-22T08:03:00.070" v="1506" actId="26606"/>
          <ac:spMkLst>
            <pc:docMk/>
            <pc:sldMk cId="3718810139" sldId="260"/>
            <ac:spMk id="1032" creationId="{6C5DB495-306C-C1AC-D0FA-A467B4E2D883}"/>
          </ac:spMkLst>
        </pc:spChg>
        <pc:spChg chg="add">
          <ac:chgData name="Eessaar Aivi" userId="d99d3dba-483c-4a55-9a35-ca142bc9b02b" providerId="ADAL" clId="{B4885395-7B79-4DD2-A23B-FCAA8737E2F1}" dt="2023-02-22T08:03:00.070" v="1506" actId="26606"/>
          <ac:spMkLst>
            <pc:docMk/>
            <pc:sldMk cId="3718810139" sldId="260"/>
            <ac:spMk id="1035" creationId="{04695F26-39DB-450E-B464-9C76CD233B36}"/>
          </ac:spMkLst>
        </pc:spChg>
        <pc:spChg chg="add">
          <ac:chgData name="Eessaar Aivi" userId="d99d3dba-483c-4a55-9a35-ca142bc9b02b" providerId="ADAL" clId="{B4885395-7B79-4DD2-A23B-FCAA8737E2F1}" dt="2023-02-22T08:03:00.070" v="1506" actId="26606"/>
          <ac:spMkLst>
            <pc:docMk/>
            <pc:sldMk cId="3718810139" sldId="260"/>
            <ac:spMk id="1037" creationId="{2F42E55F-A297-474F-AF2D-6D3A15822BCA}"/>
          </ac:spMkLst>
        </pc:spChg>
        <pc:grpChg chg="add">
          <ac:chgData name="Eessaar Aivi" userId="d99d3dba-483c-4a55-9a35-ca142bc9b02b" providerId="ADAL" clId="{B4885395-7B79-4DD2-A23B-FCAA8737E2F1}" dt="2023-02-22T08:03:00.070" v="1506" actId="26606"/>
          <ac:grpSpMkLst>
            <pc:docMk/>
            <pc:sldMk cId="3718810139" sldId="260"/>
            <ac:grpSpMk id="1039" creationId="{972070F7-E065-4D60-8938-9FB8CDB8ACB0}"/>
          </ac:grpSpMkLst>
        </pc:grpChg>
        <pc:picChg chg="add mod ord">
          <ac:chgData name="Eessaar Aivi" userId="d99d3dba-483c-4a55-9a35-ca142bc9b02b" providerId="ADAL" clId="{B4885395-7B79-4DD2-A23B-FCAA8737E2F1}" dt="2023-02-22T08:03:00.070" v="1506" actId="26606"/>
          <ac:picMkLst>
            <pc:docMk/>
            <pc:sldMk cId="3718810139" sldId="260"/>
            <ac:picMk id="1026" creationId="{D9F805F2-D416-4E97-A083-8D91FD63429D}"/>
          </ac:picMkLst>
        </pc:picChg>
        <pc:picChg chg="add mod">
          <ac:chgData name="Eessaar Aivi" userId="d99d3dba-483c-4a55-9a35-ca142bc9b02b" providerId="ADAL" clId="{B4885395-7B79-4DD2-A23B-FCAA8737E2F1}" dt="2023-02-22T08:03:00.070" v="1506" actId="26606"/>
          <ac:picMkLst>
            <pc:docMk/>
            <pc:sldMk cId="3718810139" sldId="260"/>
            <ac:picMk id="1028" creationId="{D5D448E2-7660-4F86-9EBD-DCA67D3E072A}"/>
          </ac:picMkLst>
        </pc:picChg>
      </pc:sldChg>
      <pc:sldChg chg="addSp modSp new mod setBg">
        <pc:chgData name="Eessaar Aivi" userId="d99d3dba-483c-4a55-9a35-ca142bc9b02b" providerId="ADAL" clId="{B4885395-7B79-4DD2-A23B-FCAA8737E2F1}" dt="2023-02-22T08:07:40.598" v="1548" actId="14100"/>
        <pc:sldMkLst>
          <pc:docMk/>
          <pc:sldMk cId="1119221296" sldId="261"/>
        </pc:sldMkLst>
        <pc:spChg chg="mod">
          <ac:chgData name="Eessaar Aivi" userId="d99d3dba-483c-4a55-9a35-ca142bc9b02b" providerId="ADAL" clId="{B4885395-7B79-4DD2-A23B-FCAA8737E2F1}" dt="2023-02-22T08:03:10.233" v="1508" actId="26606"/>
          <ac:spMkLst>
            <pc:docMk/>
            <pc:sldMk cId="1119221296" sldId="261"/>
            <ac:spMk id="2" creationId="{8F37CEB8-5317-48D0-8A53-29E85EE0239B}"/>
          </ac:spMkLst>
        </pc:spChg>
        <pc:spChg chg="mod">
          <ac:chgData name="Eessaar Aivi" userId="d99d3dba-483c-4a55-9a35-ca142bc9b02b" providerId="ADAL" clId="{B4885395-7B79-4DD2-A23B-FCAA8737E2F1}" dt="2023-02-22T08:07:40.598" v="1548" actId="14100"/>
          <ac:spMkLst>
            <pc:docMk/>
            <pc:sldMk cId="1119221296" sldId="261"/>
            <ac:spMk id="3" creationId="{8731940D-DD93-4993-8456-59FCF9DBB28D}"/>
          </ac:spMkLst>
        </pc:spChg>
        <pc:spChg chg="add">
          <ac:chgData name="Eessaar Aivi" userId="d99d3dba-483c-4a55-9a35-ca142bc9b02b" providerId="ADAL" clId="{B4885395-7B79-4DD2-A23B-FCAA8737E2F1}" dt="2023-02-22T08:03:10.233" v="1508" actId="26606"/>
          <ac:spMkLst>
            <pc:docMk/>
            <pc:sldMk cId="1119221296" sldId="261"/>
            <ac:spMk id="8" creationId="{43C823D3-D619-407C-89E0-C6F6B1E7A42A}"/>
          </ac:spMkLst>
        </pc:spChg>
        <pc:spChg chg="add">
          <ac:chgData name="Eessaar Aivi" userId="d99d3dba-483c-4a55-9a35-ca142bc9b02b" providerId="ADAL" clId="{B4885395-7B79-4DD2-A23B-FCAA8737E2F1}" dt="2023-02-22T08:03:10.233" v="1508" actId="26606"/>
          <ac:spMkLst>
            <pc:docMk/>
            <pc:sldMk cId="1119221296" sldId="261"/>
            <ac:spMk id="10" creationId="{047F8E3E-2FFA-4A0F-B3C7-E57ADDCFB415}"/>
          </ac:spMkLst>
        </pc:spChg>
        <pc:grpChg chg="add">
          <ac:chgData name="Eessaar Aivi" userId="d99d3dba-483c-4a55-9a35-ca142bc9b02b" providerId="ADAL" clId="{B4885395-7B79-4DD2-A23B-FCAA8737E2F1}" dt="2023-02-22T08:03:10.233" v="1508" actId="26606"/>
          <ac:grpSpMkLst>
            <pc:docMk/>
            <pc:sldMk cId="1119221296" sldId="261"/>
            <ac:grpSpMk id="12" creationId="{33D939F1-7ABE-4D0E-946A-43F37F556AFD}"/>
          </ac:grpSpMkLst>
        </pc:grpChg>
        <pc:grpChg chg="add">
          <ac:chgData name="Eessaar Aivi" userId="d99d3dba-483c-4a55-9a35-ca142bc9b02b" providerId="ADAL" clId="{B4885395-7B79-4DD2-A23B-FCAA8737E2F1}" dt="2023-02-22T08:03:10.233" v="1508" actId="26606"/>
          <ac:grpSpMkLst>
            <pc:docMk/>
            <pc:sldMk cId="1119221296" sldId="261"/>
            <ac:grpSpMk id="18" creationId="{9DB3963A-4187-4A72-9DA4-CA6BADE22931}"/>
          </ac:grpSpMkLst>
        </pc:grpChg>
      </pc:sldChg>
      <pc:sldChg chg="addSp delSp modSp new mod setBg">
        <pc:chgData name="Eessaar Aivi" userId="d99d3dba-483c-4a55-9a35-ca142bc9b02b" providerId="ADAL" clId="{B4885395-7B79-4DD2-A23B-FCAA8737E2F1}" dt="2023-02-22T08:07:50.422" v="1551" actId="6549"/>
        <pc:sldMkLst>
          <pc:docMk/>
          <pc:sldMk cId="3969345365" sldId="262"/>
        </pc:sldMkLst>
        <pc:spChg chg="mod">
          <ac:chgData name="Eessaar Aivi" userId="d99d3dba-483c-4a55-9a35-ca142bc9b02b" providerId="ADAL" clId="{B4885395-7B79-4DD2-A23B-FCAA8737E2F1}" dt="2023-02-22T08:06:54.643" v="1543" actId="20577"/>
          <ac:spMkLst>
            <pc:docMk/>
            <pc:sldMk cId="3969345365" sldId="262"/>
            <ac:spMk id="2" creationId="{12433642-878C-4B6A-A5D1-D773C0B8C8B2}"/>
          </ac:spMkLst>
        </pc:spChg>
        <pc:spChg chg="mod">
          <ac:chgData name="Eessaar Aivi" userId="d99d3dba-483c-4a55-9a35-ca142bc9b02b" providerId="ADAL" clId="{B4885395-7B79-4DD2-A23B-FCAA8737E2F1}" dt="2023-02-22T08:07:50.422" v="1551" actId="6549"/>
          <ac:spMkLst>
            <pc:docMk/>
            <pc:sldMk cId="3969345365" sldId="262"/>
            <ac:spMk id="3" creationId="{65F7AC3F-4F86-4695-8008-C1A8FA87A88A}"/>
          </ac:spMkLst>
        </pc:spChg>
        <pc:spChg chg="add del">
          <ac:chgData name="Eessaar Aivi" userId="d99d3dba-483c-4a55-9a35-ca142bc9b02b" providerId="ADAL" clId="{B4885395-7B79-4DD2-A23B-FCAA8737E2F1}" dt="2023-02-22T08:03:18.704" v="1510" actId="26606"/>
          <ac:spMkLst>
            <pc:docMk/>
            <pc:sldMk cId="3969345365" sldId="262"/>
            <ac:spMk id="8" creationId="{4BC99CB9-DDAD-44A2-8A1C-E3AF4E72DF5C}"/>
          </ac:spMkLst>
        </pc:spChg>
        <pc:spChg chg="add del">
          <ac:chgData name="Eessaar Aivi" userId="d99d3dba-483c-4a55-9a35-ca142bc9b02b" providerId="ADAL" clId="{B4885395-7B79-4DD2-A23B-FCAA8737E2F1}" dt="2023-02-22T08:03:18.704" v="1510" actId="26606"/>
          <ac:spMkLst>
            <pc:docMk/>
            <pc:sldMk cId="3969345365" sldId="262"/>
            <ac:spMk id="10" creationId="{64053CBF-3932-45FF-8285-EE5146085F3A}"/>
          </ac:spMkLst>
        </pc:spChg>
        <pc:spChg chg="add">
          <ac:chgData name="Eessaar Aivi" userId="d99d3dba-483c-4a55-9a35-ca142bc9b02b" providerId="ADAL" clId="{B4885395-7B79-4DD2-A23B-FCAA8737E2F1}" dt="2023-02-22T08:03:18.717" v="1511" actId="26606"/>
          <ac:spMkLst>
            <pc:docMk/>
            <pc:sldMk cId="3969345365" sldId="262"/>
            <ac:spMk id="24" creationId="{43C823D3-D619-407C-89E0-C6F6B1E7A42A}"/>
          </ac:spMkLst>
        </pc:spChg>
        <pc:spChg chg="add">
          <ac:chgData name="Eessaar Aivi" userId="d99d3dba-483c-4a55-9a35-ca142bc9b02b" providerId="ADAL" clId="{B4885395-7B79-4DD2-A23B-FCAA8737E2F1}" dt="2023-02-22T08:03:18.717" v="1511" actId="26606"/>
          <ac:spMkLst>
            <pc:docMk/>
            <pc:sldMk cId="3969345365" sldId="262"/>
            <ac:spMk id="25" creationId="{047F8E3E-2FFA-4A0F-B3C7-E57ADDCFB415}"/>
          </ac:spMkLst>
        </pc:spChg>
        <pc:grpChg chg="add del">
          <ac:chgData name="Eessaar Aivi" userId="d99d3dba-483c-4a55-9a35-ca142bc9b02b" providerId="ADAL" clId="{B4885395-7B79-4DD2-A23B-FCAA8737E2F1}" dt="2023-02-22T08:03:18.704" v="1510" actId="26606"/>
          <ac:grpSpMkLst>
            <pc:docMk/>
            <pc:sldMk cId="3969345365" sldId="262"/>
            <ac:grpSpMk id="12" creationId="{2E751C04-BEA6-446B-A678-9C74819EBD4C}"/>
          </ac:grpSpMkLst>
        </pc:grpChg>
        <pc:grpChg chg="add del">
          <ac:chgData name="Eessaar Aivi" userId="d99d3dba-483c-4a55-9a35-ca142bc9b02b" providerId="ADAL" clId="{B4885395-7B79-4DD2-A23B-FCAA8737E2F1}" dt="2023-02-22T08:03:18.704" v="1510" actId="26606"/>
          <ac:grpSpMkLst>
            <pc:docMk/>
            <pc:sldMk cId="3969345365" sldId="262"/>
            <ac:grpSpMk id="18" creationId="{B63ACBA3-DEFD-4C6D-BBA0-64468FA99C2D}"/>
          </ac:grpSpMkLst>
        </pc:grpChg>
        <pc:grpChg chg="add">
          <ac:chgData name="Eessaar Aivi" userId="d99d3dba-483c-4a55-9a35-ca142bc9b02b" providerId="ADAL" clId="{B4885395-7B79-4DD2-A23B-FCAA8737E2F1}" dt="2023-02-22T08:03:18.717" v="1511" actId="26606"/>
          <ac:grpSpMkLst>
            <pc:docMk/>
            <pc:sldMk cId="3969345365" sldId="262"/>
            <ac:grpSpMk id="26" creationId="{33D939F1-7ABE-4D0E-946A-43F37F556AFD}"/>
          </ac:grpSpMkLst>
        </pc:grpChg>
        <pc:grpChg chg="add">
          <ac:chgData name="Eessaar Aivi" userId="d99d3dba-483c-4a55-9a35-ca142bc9b02b" providerId="ADAL" clId="{B4885395-7B79-4DD2-A23B-FCAA8737E2F1}" dt="2023-02-22T08:03:18.717" v="1511" actId="26606"/>
          <ac:grpSpMkLst>
            <pc:docMk/>
            <pc:sldMk cId="3969345365" sldId="262"/>
            <ac:grpSpMk id="31" creationId="{9DB3963A-4187-4A72-9DA4-CA6BADE22931}"/>
          </ac:grpSpMkLst>
        </pc:grpChg>
      </pc:sldChg>
      <pc:sldChg chg="addSp modSp new mod setBg">
        <pc:chgData name="Eessaar Aivi" userId="d99d3dba-483c-4a55-9a35-ca142bc9b02b" providerId="ADAL" clId="{B4885395-7B79-4DD2-A23B-FCAA8737E2F1}" dt="2023-02-22T08:03:05.547" v="1507" actId="26606"/>
        <pc:sldMkLst>
          <pc:docMk/>
          <pc:sldMk cId="144886831" sldId="263"/>
        </pc:sldMkLst>
        <pc:spChg chg="mod">
          <ac:chgData name="Eessaar Aivi" userId="d99d3dba-483c-4a55-9a35-ca142bc9b02b" providerId="ADAL" clId="{B4885395-7B79-4DD2-A23B-FCAA8737E2F1}" dt="2023-02-22T08:03:05.547" v="1507" actId="26606"/>
          <ac:spMkLst>
            <pc:docMk/>
            <pc:sldMk cId="144886831" sldId="263"/>
            <ac:spMk id="2" creationId="{2F826DB5-0F91-4DB8-A9E4-7F24E03C2EAA}"/>
          </ac:spMkLst>
        </pc:spChg>
        <pc:spChg chg="mod">
          <ac:chgData name="Eessaar Aivi" userId="d99d3dba-483c-4a55-9a35-ca142bc9b02b" providerId="ADAL" clId="{B4885395-7B79-4DD2-A23B-FCAA8737E2F1}" dt="2023-02-22T08:03:05.547" v="1507" actId="26606"/>
          <ac:spMkLst>
            <pc:docMk/>
            <pc:sldMk cId="144886831" sldId="263"/>
            <ac:spMk id="3" creationId="{1A9C3E6E-880E-4705-9EE3-F34517484B82}"/>
          </ac:spMkLst>
        </pc:spChg>
        <pc:spChg chg="add">
          <ac:chgData name="Eessaar Aivi" userId="d99d3dba-483c-4a55-9a35-ca142bc9b02b" providerId="ADAL" clId="{B4885395-7B79-4DD2-A23B-FCAA8737E2F1}" dt="2023-02-22T08:03:05.547" v="1507" actId="26606"/>
          <ac:spMkLst>
            <pc:docMk/>
            <pc:sldMk cId="144886831" sldId="263"/>
            <ac:spMk id="8" creationId="{43C823D3-D619-407C-89E0-C6F6B1E7A42A}"/>
          </ac:spMkLst>
        </pc:spChg>
        <pc:spChg chg="add">
          <ac:chgData name="Eessaar Aivi" userId="d99d3dba-483c-4a55-9a35-ca142bc9b02b" providerId="ADAL" clId="{B4885395-7B79-4DD2-A23B-FCAA8737E2F1}" dt="2023-02-22T08:03:05.547" v="1507" actId="26606"/>
          <ac:spMkLst>
            <pc:docMk/>
            <pc:sldMk cId="144886831" sldId="263"/>
            <ac:spMk id="10" creationId="{047F8E3E-2FFA-4A0F-B3C7-E57ADDCFB415}"/>
          </ac:spMkLst>
        </pc:spChg>
        <pc:grpChg chg="add">
          <ac:chgData name="Eessaar Aivi" userId="d99d3dba-483c-4a55-9a35-ca142bc9b02b" providerId="ADAL" clId="{B4885395-7B79-4DD2-A23B-FCAA8737E2F1}" dt="2023-02-22T08:03:05.547" v="1507" actId="26606"/>
          <ac:grpSpMkLst>
            <pc:docMk/>
            <pc:sldMk cId="144886831" sldId="263"/>
            <ac:grpSpMk id="12" creationId="{33D939F1-7ABE-4D0E-946A-43F37F556AFD}"/>
          </ac:grpSpMkLst>
        </pc:grpChg>
        <pc:grpChg chg="add">
          <ac:chgData name="Eessaar Aivi" userId="d99d3dba-483c-4a55-9a35-ca142bc9b02b" providerId="ADAL" clId="{B4885395-7B79-4DD2-A23B-FCAA8737E2F1}" dt="2023-02-22T08:03:05.547" v="1507" actId="26606"/>
          <ac:grpSpMkLst>
            <pc:docMk/>
            <pc:sldMk cId="144886831" sldId="263"/>
            <ac:grpSpMk id="18" creationId="{9DB3963A-4187-4A72-9DA4-CA6BADE22931}"/>
          </ac:grpSpMkLst>
        </pc:grpChg>
      </pc:sldChg>
      <pc:sldChg chg="addSp modSp new mod setBg">
        <pc:chgData name="Eessaar Aivi" userId="d99d3dba-483c-4a55-9a35-ca142bc9b02b" providerId="ADAL" clId="{B4885395-7B79-4DD2-A23B-FCAA8737E2F1}" dt="2023-02-22T08:03:32.807" v="1513" actId="26606"/>
        <pc:sldMkLst>
          <pc:docMk/>
          <pc:sldMk cId="3833471000" sldId="264"/>
        </pc:sldMkLst>
        <pc:spChg chg="mod">
          <ac:chgData name="Eessaar Aivi" userId="d99d3dba-483c-4a55-9a35-ca142bc9b02b" providerId="ADAL" clId="{B4885395-7B79-4DD2-A23B-FCAA8737E2F1}" dt="2023-02-22T08:03:32.807" v="1513" actId="26606"/>
          <ac:spMkLst>
            <pc:docMk/>
            <pc:sldMk cId="3833471000" sldId="264"/>
            <ac:spMk id="2" creationId="{37F470ED-0C66-49F6-B08B-B849D5E3C11F}"/>
          </ac:spMkLst>
        </pc:spChg>
        <pc:spChg chg="mod">
          <ac:chgData name="Eessaar Aivi" userId="d99d3dba-483c-4a55-9a35-ca142bc9b02b" providerId="ADAL" clId="{B4885395-7B79-4DD2-A23B-FCAA8737E2F1}" dt="2023-02-22T08:03:32.807" v="1513" actId="26606"/>
          <ac:spMkLst>
            <pc:docMk/>
            <pc:sldMk cId="3833471000" sldId="264"/>
            <ac:spMk id="3" creationId="{24E482C8-DEEE-4A4B-882F-6FFB87929839}"/>
          </ac:spMkLst>
        </pc:spChg>
        <pc:spChg chg="add">
          <ac:chgData name="Eessaar Aivi" userId="d99d3dba-483c-4a55-9a35-ca142bc9b02b" providerId="ADAL" clId="{B4885395-7B79-4DD2-A23B-FCAA8737E2F1}" dt="2023-02-22T08:03:32.807" v="1513" actId="26606"/>
          <ac:spMkLst>
            <pc:docMk/>
            <pc:sldMk cId="3833471000" sldId="264"/>
            <ac:spMk id="8" creationId="{D038248A-211C-4EEC-8401-C761B929FB52}"/>
          </ac:spMkLst>
        </pc:spChg>
        <pc:spChg chg="add">
          <ac:chgData name="Eessaar Aivi" userId="d99d3dba-483c-4a55-9a35-ca142bc9b02b" providerId="ADAL" clId="{B4885395-7B79-4DD2-A23B-FCAA8737E2F1}" dt="2023-02-22T08:03:32.807" v="1513" actId="26606"/>
          <ac:spMkLst>
            <pc:docMk/>
            <pc:sldMk cId="3833471000" sldId="264"/>
            <ac:spMk id="10" creationId="{C30A849F-66D9-40C8-BEC8-35AFF8F4568F}"/>
          </ac:spMkLst>
        </pc:spChg>
        <pc:grpChg chg="add">
          <ac:chgData name="Eessaar Aivi" userId="d99d3dba-483c-4a55-9a35-ca142bc9b02b" providerId="ADAL" clId="{B4885395-7B79-4DD2-A23B-FCAA8737E2F1}" dt="2023-02-22T08:03:32.807" v="1513" actId="26606"/>
          <ac:grpSpMkLst>
            <pc:docMk/>
            <pc:sldMk cId="3833471000" sldId="264"/>
            <ac:grpSpMk id="12" creationId="{04542298-A2B1-480F-A11C-A40EDD19B857}"/>
          </ac:grpSpMkLst>
        </pc:grpChg>
        <pc:grpChg chg="add">
          <ac:chgData name="Eessaar Aivi" userId="d99d3dba-483c-4a55-9a35-ca142bc9b02b" providerId="ADAL" clId="{B4885395-7B79-4DD2-A23B-FCAA8737E2F1}" dt="2023-02-22T08:03:32.807" v="1513" actId="26606"/>
          <ac:grpSpMkLst>
            <pc:docMk/>
            <pc:sldMk cId="3833471000" sldId="264"/>
            <ac:grpSpMk id="18" creationId="{2A5C9C35-2375-49EB-B99C-17C87D42FE7C}"/>
          </ac:grpSpMkLst>
        </pc:grpChg>
      </pc:sldChg>
      <pc:sldChg chg="modSp new del mod">
        <pc:chgData name="Eessaar Aivi" userId="d99d3dba-483c-4a55-9a35-ca142bc9b02b" providerId="ADAL" clId="{B4885395-7B79-4DD2-A23B-FCAA8737E2F1}" dt="2023-02-22T08:00:13.730" v="1469" actId="2696"/>
        <pc:sldMkLst>
          <pc:docMk/>
          <pc:sldMk cId="1511754735" sldId="265"/>
        </pc:sldMkLst>
        <pc:spChg chg="mod">
          <ac:chgData name="Eessaar Aivi" userId="d99d3dba-483c-4a55-9a35-ca142bc9b02b" providerId="ADAL" clId="{B4885395-7B79-4DD2-A23B-FCAA8737E2F1}" dt="2023-02-22T08:00:08.148" v="1468" actId="20577"/>
          <ac:spMkLst>
            <pc:docMk/>
            <pc:sldMk cId="1511754735" sldId="265"/>
            <ac:spMk id="2" creationId="{A60670DE-1B87-4A0C-A321-E1BF5834D8B7}"/>
          </ac:spMkLst>
        </pc:spChg>
        <pc:spChg chg="mod">
          <ac:chgData name="Eessaar Aivi" userId="d99d3dba-483c-4a55-9a35-ca142bc9b02b" providerId="ADAL" clId="{B4885395-7B79-4DD2-A23B-FCAA8737E2F1}" dt="2023-02-22T07:59:51.520" v="1463"/>
          <ac:spMkLst>
            <pc:docMk/>
            <pc:sldMk cId="1511754735" sldId="265"/>
            <ac:spMk id="3" creationId="{89DC426B-21D0-497F-8309-2A976491D1E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el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E74F7DC7-6B84-4E6C-8F29-98B43AA6AD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Alapealkiri 2">
            <a:extLst>
              <a:ext uri="{FF2B5EF4-FFF2-40B4-BE49-F238E27FC236}">
                <a16:creationId xmlns:a16="http://schemas.microsoft.com/office/drawing/2014/main" id="{73E66845-E5B2-4FE3-9EE2-5B8DB38B9E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/>
              <a:t>Klõpsake juhteksemplari alapealkirja laadi redigeerimiseks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99EC94CB-533C-4E1D-A78F-5C4675BB5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B4356-3E63-4C4B-AE2F-15CEED1ECA83}" type="datetimeFigureOut">
              <a:rPr lang="et-EE" smtClean="0"/>
              <a:t>17.03.2023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544F3158-55C2-4546-ABD6-3A25496CC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9EACBA5F-7344-41DB-90E1-54AA9A0AC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7DD65-E6A6-40E4-A3C9-CF84C6BDE1D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700383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5D2EDEDC-520E-4A21-8B7D-085CEBC65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Vertikaalteksti kohatäide 2">
            <a:extLst>
              <a:ext uri="{FF2B5EF4-FFF2-40B4-BE49-F238E27FC236}">
                <a16:creationId xmlns:a16="http://schemas.microsoft.com/office/drawing/2014/main" id="{A8F31350-57DE-4CC1-A9B2-16DE3C89C2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FB08DBFD-5074-4D19-96CA-7CAB7DDB5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B4356-3E63-4C4B-AE2F-15CEED1ECA83}" type="datetimeFigureOut">
              <a:rPr lang="et-EE" smtClean="0"/>
              <a:t>17.03.2023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82F025FB-D281-4742-A0C1-C7915C51E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7356502D-F257-4257-9D02-90FC47E7D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7DD65-E6A6-40E4-A3C9-CF84C6BDE1D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724099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tiitel 1">
            <a:extLst>
              <a:ext uri="{FF2B5EF4-FFF2-40B4-BE49-F238E27FC236}">
                <a16:creationId xmlns:a16="http://schemas.microsoft.com/office/drawing/2014/main" id="{6466A689-A1DF-4805-9E98-8A287A812A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Vertikaalteksti kohatäide 2">
            <a:extLst>
              <a:ext uri="{FF2B5EF4-FFF2-40B4-BE49-F238E27FC236}">
                <a16:creationId xmlns:a16="http://schemas.microsoft.com/office/drawing/2014/main" id="{8D068A95-5662-49D4-A8BF-A1555A5F02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9AD4EA89-5421-4419-B6EE-8093C15C7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B4356-3E63-4C4B-AE2F-15CEED1ECA83}" type="datetimeFigureOut">
              <a:rPr lang="et-EE" smtClean="0"/>
              <a:t>17.03.2023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400A326F-20B1-43BD-9B1C-C42114E69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39F041B2-19EF-46DB-8B0B-35CB4A976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7DD65-E6A6-40E4-A3C9-CF84C6BDE1D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432288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ealkiri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3F5DD19B-BB23-4AF3-9B31-B460F70C5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5FBBE93C-206A-4C06-A647-DB1913FCA2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D3AB6D35-7C6D-427D-B2E6-5643474AA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B4356-3E63-4C4B-AE2F-15CEED1ECA83}" type="datetimeFigureOut">
              <a:rPr lang="et-EE" smtClean="0"/>
              <a:t>17.03.2023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E536926B-31DC-407B-8B80-2691D7043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113949DE-8861-4742-841A-21EF04805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7DD65-E6A6-40E4-A3C9-CF84C6BDE1D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781121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EA809F2C-F35A-48FC-A8FB-45DBC81FF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Teksti kohatäide 2">
            <a:extLst>
              <a:ext uri="{FF2B5EF4-FFF2-40B4-BE49-F238E27FC236}">
                <a16:creationId xmlns:a16="http://schemas.microsoft.com/office/drawing/2014/main" id="{7FEA9262-C62F-41A9-AC39-BEE7D56A62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644B74A1-BC04-4EB3-89D5-590DCE5AF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B4356-3E63-4C4B-AE2F-15CEED1ECA83}" type="datetimeFigureOut">
              <a:rPr lang="et-EE" smtClean="0"/>
              <a:t>17.03.2023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1FCB586F-80B0-46AE-9A6D-514E24349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DD42D40C-833D-4142-8559-D78BB52A0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7DD65-E6A6-40E4-A3C9-CF84C6BDE1D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970599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9E9599D3-0E39-4BC8-B0FF-2C73F9B619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6D741222-033B-4D20-A28E-BAE633843C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Sisu kohatäide 3">
            <a:extLst>
              <a:ext uri="{FF2B5EF4-FFF2-40B4-BE49-F238E27FC236}">
                <a16:creationId xmlns:a16="http://schemas.microsoft.com/office/drawing/2014/main" id="{76958D80-5681-4728-9BEC-83EBDF2575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5" name="Kuupäeva kohatäide 4">
            <a:extLst>
              <a:ext uri="{FF2B5EF4-FFF2-40B4-BE49-F238E27FC236}">
                <a16:creationId xmlns:a16="http://schemas.microsoft.com/office/drawing/2014/main" id="{F7C51DF0-8C54-48FA-9641-160E3133C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B4356-3E63-4C4B-AE2F-15CEED1ECA83}" type="datetimeFigureOut">
              <a:rPr lang="et-EE" smtClean="0"/>
              <a:t>17.03.2023</a:t>
            </a:fld>
            <a:endParaRPr lang="et-EE"/>
          </a:p>
        </p:txBody>
      </p:sp>
      <p:sp>
        <p:nvSpPr>
          <p:cNvPr id="6" name="Jaluse kohatäide 5">
            <a:extLst>
              <a:ext uri="{FF2B5EF4-FFF2-40B4-BE49-F238E27FC236}">
                <a16:creationId xmlns:a16="http://schemas.microsoft.com/office/drawing/2014/main" id="{2E94D9B3-0BCC-4407-B75A-8F8C3D21C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>
            <a:extLst>
              <a:ext uri="{FF2B5EF4-FFF2-40B4-BE49-F238E27FC236}">
                <a16:creationId xmlns:a16="http://schemas.microsoft.com/office/drawing/2014/main" id="{1375C6C0-26C8-4E13-B0AE-B07478CDE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7DD65-E6A6-40E4-A3C9-CF84C6BDE1D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21192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1D3F1989-0471-4161-9D65-91A616111F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Teksti kohatäide 2">
            <a:extLst>
              <a:ext uri="{FF2B5EF4-FFF2-40B4-BE49-F238E27FC236}">
                <a16:creationId xmlns:a16="http://schemas.microsoft.com/office/drawing/2014/main" id="{BB72DEE5-7958-41EE-AF49-64BFFCD868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4" name="Sisu kohatäide 3">
            <a:extLst>
              <a:ext uri="{FF2B5EF4-FFF2-40B4-BE49-F238E27FC236}">
                <a16:creationId xmlns:a16="http://schemas.microsoft.com/office/drawing/2014/main" id="{90BB959A-28DE-4AAD-82BC-7766ECB75D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5" name="Teksti kohatäide 4">
            <a:extLst>
              <a:ext uri="{FF2B5EF4-FFF2-40B4-BE49-F238E27FC236}">
                <a16:creationId xmlns:a16="http://schemas.microsoft.com/office/drawing/2014/main" id="{2FCCC4DB-C838-4427-8DB8-966EEF41EB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6" name="Sisu kohatäide 5">
            <a:extLst>
              <a:ext uri="{FF2B5EF4-FFF2-40B4-BE49-F238E27FC236}">
                <a16:creationId xmlns:a16="http://schemas.microsoft.com/office/drawing/2014/main" id="{AA00B84B-1583-4BB6-A264-A576508A5E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7" name="Kuupäeva kohatäide 6">
            <a:extLst>
              <a:ext uri="{FF2B5EF4-FFF2-40B4-BE49-F238E27FC236}">
                <a16:creationId xmlns:a16="http://schemas.microsoft.com/office/drawing/2014/main" id="{A871ADE5-B2B4-4D60-B7C1-96BE7A799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B4356-3E63-4C4B-AE2F-15CEED1ECA83}" type="datetimeFigureOut">
              <a:rPr lang="et-EE" smtClean="0"/>
              <a:t>17.03.2023</a:t>
            </a:fld>
            <a:endParaRPr lang="et-EE"/>
          </a:p>
        </p:txBody>
      </p:sp>
      <p:sp>
        <p:nvSpPr>
          <p:cNvPr id="8" name="Jaluse kohatäide 7">
            <a:extLst>
              <a:ext uri="{FF2B5EF4-FFF2-40B4-BE49-F238E27FC236}">
                <a16:creationId xmlns:a16="http://schemas.microsoft.com/office/drawing/2014/main" id="{34608A70-CBF0-4468-8369-B318508CA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aidinumbri kohatäide 8">
            <a:extLst>
              <a:ext uri="{FF2B5EF4-FFF2-40B4-BE49-F238E27FC236}">
                <a16:creationId xmlns:a16="http://schemas.microsoft.com/office/drawing/2014/main" id="{F4FB7950-13F3-452C-B7F3-6ED649484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7DD65-E6A6-40E4-A3C9-CF84C6BDE1D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944334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C256C99E-F649-40EB-BA9C-F8235EAF2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Kuupäeva kohatäide 2">
            <a:extLst>
              <a:ext uri="{FF2B5EF4-FFF2-40B4-BE49-F238E27FC236}">
                <a16:creationId xmlns:a16="http://schemas.microsoft.com/office/drawing/2014/main" id="{6D947127-E516-4952-B017-299DABA54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B4356-3E63-4C4B-AE2F-15CEED1ECA83}" type="datetimeFigureOut">
              <a:rPr lang="et-EE" smtClean="0"/>
              <a:t>17.03.2023</a:t>
            </a:fld>
            <a:endParaRPr lang="et-EE"/>
          </a:p>
        </p:txBody>
      </p:sp>
      <p:sp>
        <p:nvSpPr>
          <p:cNvPr id="4" name="Jaluse kohatäide 3">
            <a:extLst>
              <a:ext uri="{FF2B5EF4-FFF2-40B4-BE49-F238E27FC236}">
                <a16:creationId xmlns:a16="http://schemas.microsoft.com/office/drawing/2014/main" id="{B1F5BBAA-C7F8-4F91-B0EF-03707FF6C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aidinumbri kohatäide 4">
            <a:extLst>
              <a:ext uri="{FF2B5EF4-FFF2-40B4-BE49-F238E27FC236}">
                <a16:creationId xmlns:a16="http://schemas.microsoft.com/office/drawing/2014/main" id="{D068366C-0558-4A14-86AE-46DED4B0F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7DD65-E6A6-40E4-A3C9-CF84C6BDE1D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155965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uupäeva kohatäide 1">
            <a:extLst>
              <a:ext uri="{FF2B5EF4-FFF2-40B4-BE49-F238E27FC236}">
                <a16:creationId xmlns:a16="http://schemas.microsoft.com/office/drawing/2014/main" id="{6459EA25-F3CB-4FE3-BFE6-12155F9E4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B4356-3E63-4C4B-AE2F-15CEED1ECA83}" type="datetimeFigureOut">
              <a:rPr lang="et-EE" smtClean="0"/>
              <a:t>17.03.2023</a:t>
            </a:fld>
            <a:endParaRPr lang="et-EE"/>
          </a:p>
        </p:txBody>
      </p:sp>
      <p:sp>
        <p:nvSpPr>
          <p:cNvPr id="3" name="Jaluse kohatäide 2">
            <a:extLst>
              <a:ext uri="{FF2B5EF4-FFF2-40B4-BE49-F238E27FC236}">
                <a16:creationId xmlns:a16="http://schemas.microsoft.com/office/drawing/2014/main" id="{1F337DD8-CC11-4E96-8117-DB6183D40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aidinumbri kohatäide 3">
            <a:extLst>
              <a:ext uri="{FF2B5EF4-FFF2-40B4-BE49-F238E27FC236}">
                <a16:creationId xmlns:a16="http://schemas.microsoft.com/office/drawing/2014/main" id="{25F165EC-A560-4E94-9795-6B10B660E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7DD65-E6A6-40E4-A3C9-CF84C6BDE1D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222109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C0D0BDE4-597A-467B-87B9-811041DA6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EEC49A2B-7167-4BA3-A9B7-3C874883DB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Teksti kohatäide 3">
            <a:extLst>
              <a:ext uri="{FF2B5EF4-FFF2-40B4-BE49-F238E27FC236}">
                <a16:creationId xmlns:a16="http://schemas.microsoft.com/office/drawing/2014/main" id="{5DF264AA-EF48-40FD-B006-F07ACBFD0B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5" name="Kuupäeva kohatäide 4">
            <a:extLst>
              <a:ext uri="{FF2B5EF4-FFF2-40B4-BE49-F238E27FC236}">
                <a16:creationId xmlns:a16="http://schemas.microsoft.com/office/drawing/2014/main" id="{B8590FE6-8981-4C88-9BE5-5B7C83142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B4356-3E63-4C4B-AE2F-15CEED1ECA83}" type="datetimeFigureOut">
              <a:rPr lang="et-EE" smtClean="0"/>
              <a:t>17.03.2023</a:t>
            </a:fld>
            <a:endParaRPr lang="et-EE"/>
          </a:p>
        </p:txBody>
      </p:sp>
      <p:sp>
        <p:nvSpPr>
          <p:cNvPr id="6" name="Jaluse kohatäide 5">
            <a:extLst>
              <a:ext uri="{FF2B5EF4-FFF2-40B4-BE49-F238E27FC236}">
                <a16:creationId xmlns:a16="http://schemas.microsoft.com/office/drawing/2014/main" id="{104318A3-F328-4734-B9F4-8E9666AFB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>
            <a:extLst>
              <a:ext uri="{FF2B5EF4-FFF2-40B4-BE49-F238E27FC236}">
                <a16:creationId xmlns:a16="http://schemas.microsoft.com/office/drawing/2014/main" id="{0BD0833C-3CF9-45DC-BE3E-FF75B8A51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7DD65-E6A6-40E4-A3C9-CF84C6BDE1D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996560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A71FDB5E-D203-4411-AB49-E165133832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Pildi kohatäide 2">
            <a:extLst>
              <a:ext uri="{FF2B5EF4-FFF2-40B4-BE49-F238E27FC236}">
                <a16:creationId xmlns:a16="http://schemas.microsoft.com/office/drawing/2014/main" id="{E99DE605-A241-4D54-A2C1-1E35CB9D13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ksti kohatäide 3">
            <a:extLst>
              <a:ext uri="{FF2B5EF4-FFF2-40B4-BE49-F238E27FC236}">
                <a16:creationId xmlns:a16="http://schemas.microsoft.com/office/drawing/2014/main" id="{25E0A08F-24BB-4B13-BB82-C3F0681667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5" name="Kuupäeva kohatäide 4">
            <a:extLst>
              <a:ext uri="{FF2B5EF4-FFF2-40B4-BE49-F238E27FC236}">
                <a16:creationId xmlns:a16="http://schemas.microsoft.com/office/drawing/2014/main" id="{E83DA3F2-A244-4741-B8B7-1CC168E3A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B4356-3E63-4C4B-AE2F-15CEED1ECA83}" type="datetimeFigureOut">
              <a:rPr lang="et-EE" smtClean="0"/>
              <a:t>17.03.2023</a:t>
            </a:fld>
            <a:endParaRPr lang="et-EE"/>
          </a:p>
        </p:txBody>
      </p:sp>
      <p:sp>
        <p:nvSpPr>
          <p:cNvPr id="6" name="Jaluse kohatäide 5">
            <a:extLst>
              <a:ext uri="{FF2B5EF4-FFF2-40B4-BE49-F238E27FC236}">
                <a16:creationId xmlns:a16="http://schemas.microsoft.com/office/drawing/2014/main" id="{483F126A-358B-475C-BACE-5FB32325B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>
            <a:extLst>
              <a:ext uri="{FF2B5EF4-FFF2-40B4-BE49-F238E27FC236}">
                <a16:creationId xmlns:a16="http://schemas.microsoft.com/office/drawing/2014/main" id="{B4BA37A3-F531-4397-8D28-AB17E068A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7DD65-E6A6-40E4-A3C9-CF84C6BDE1D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939612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ja kohatäide 1">
            <a:extLst>
              <a:ext uri="{FF2B5EF4-FFF2-40B4-BE49-F238E27FC236}">
                <a16:creationId xmlns:a16="http://schemas.microsoft.com/office/drawing/2014/main" id="{FEE52EF0-C2D4-4BBA-912F-0A3478334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Teksti kohatäide 2">
            <a:extLst>
              <a:ext uri="{FF2B5EF4-FFF2-40B4-BE49-F238E27FC236}">
                <a16:creationId xmlns:a16="http://schemas.microsoft.com/office/drawing/2014/main" id="{B067BCD3-4882-4D2E-8FB8-AE281E1ED5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570801E6-2ED2-45B5-8E2B-D31F083A7F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B4356-3E63-4C4B-AE2F-15CEED1ECA83}" type="datetimeFigureOut">
              <a:rPr lang="et-EE" smtClean="0"/>
              <a:t>17.03.2023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FF97C3F0-6773-4A52-9A32-074B9E570F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12116E74-05C2-4910-B34C-BC6689E57A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E7DD65-E6A6-40E4-A3C9-CF84C6BDE1D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450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obelprize.org/prizes/literature/1954/hemingway/biographical/" TargetMode="External"/><Relationship Id="rId2" Type="http://schemas.openxmlformats.org/officeDocument/2006/relationships/hyperlink" Target="https://et.wikipedia.org/wiki/Ernest_Hemingway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annaabi.ee/ernest-hemingway-elulugu-o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8DB9CD9-59B1-4D73-BC4C-98796A48EF9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874A6A9-41FF-4E33-AFA8-F9F81436A59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21D730E-1F97-4071-B143-B05E6D2599B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985"/>
            <a:chExt cx="9772765" cy="6858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B3849C6A-9EE5-4604-8EAE-DD4796B79D8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308677BE-069B-4A4D-8732-E26B6EF5671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A9A575B-DD07-4388-963B-0AF3FDDCF3C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D55285E4-21EB-4EC1-AB8E-36E881E8992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6A0C77B5-3FAA-4D4F-9555-89D75160887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F0C96D1-A8B7-4C8E-9997-D823FD1591F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DA46556D-445B-4CD0-87A0-02A30BD1B15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Pealkiri 1">
            <a:extLst>
              <a:ext uri="{FF2B5EF4-FFF2-40B4-BE49-F238E27FC236}">
                <a16:creationId xmlns:a16="http://schemas.microsoft.com/office/drawing/2014/main" id="{EEFDFA32-5012-4DCC-99F3-AF0A171F97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15729" y="1764407"/>
            <a:ext cx="5760846" cy="2310312"/>
          </a:xfrm>
        </p:spPr>
        <p:txBody>
          <a:bodyPr>
            <a:normAutofit/>
          </a:bodyPr>
          <a:lstStyle/>
          <a:p>
            <a:r>
              <a:rPr lang="et-EE" sz="5200" b="0" i="0">
                <a:solidFill>
                  <a:schemeClr val="tx2"/>
                </a:solidFill>
                <a:effectLst/>
                <a:latin typeface="Linux Libertine"/>
              </a:rPr>
              <a:t>Ernest Miller Hemingway</a:t>
            </a:r>
            <a:br>
              <a:rPr lang="et-EE" sz="5200" b="0" i="0">
                <a:solidFill>
                  <a:schemeClr val="tx2"/>
                </a:solidFill>
                <a:effectLst/>
                <a:latin typeface="Linux Libertine"/>
              </a:rPr>
            </a:br>
            <a:r>
              <a:rPr lang="et-EE" sz="5200" b="0" i="0">
                <a:solidFill>
                  <a:schemeClr val="tx2"/>
                </a:solidFill>
                <a:effectLst/>
                <a:latin typeface="Linux Libertine"/>
              </a:rPr>
              <a:t>1899-1961</a:t>
            </a:r>
            <a:endParaRPr lang="et-EE" sz="5200">
              <a:solidFill>
                <a:schemeClr val="tx2"/>
              </a:solidFill>
            </a:endParaRPr>
          </a:p>
        </p:txBody>
      </p:sp>
      <p:sp>
        <p:nvSpPr>
          <p:cNvPr id="3" name="Alapealkiri 2">
            <a:extLst>
              <a:ext uri="{FF2B5EF4-FFF2-40B4-BE49-F238E27FC236}">
                <a16:creationId xmlns:a16="http://schemas.microsoft.com/office/drawing/2014/main" id="{EF606952-FCEA-4D28-9E53-2F9F64E1D2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15729" y="4165152"/>
            <a:ext cx="5760846" cy="682079"/>
          </a:xfrm>
        </p:spPr>
        <p:txBody>
          <a:bodyPr>
            <a:normAutofit/>
          </a:bodyPr>
          <a:lstStyle/>
          <a:p>
            <a:endParaRPr lang="et-EE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938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30A849F-66D9-40C8-BEC8-35AFF8F456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Pealkiri 1">
            <a:extLst>
              <a:ext uri="{FF2B5EF4-FFF2-40B4-BE49-F238E27FC236}">
                <a16:creationId xmlns:a16="http://schemas.microsoft.com/office/drawing/2014/main" id="{A1599806-3468-45D7-B327-DA434CEA1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1280679"/>
            <a:ext cx="9833548" cy="1325563"/>
          </a:xfrm>
        </p:spPr>
        <p:txBody>
          <a:bodyPr anchor="b">
            <a:normAutofit/>
          </a:bodyPr>
          <a:lstStyle/>
          <a:p>
            <a:pPr algn="ctr"/>
            <a:r>
              <a:rPr lang="et-EE" sz="3600" dirty="0">
                <a:solidFill>
                  <a:schemeClr val="tx2"/>
                </a:solidFill>
              </a:rPr>
              <a:t>Elulugu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149831E2-39A9-4BD9-A455-C0BCD52A84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4984" y="2534395"/>
            <a:ext cx="9833549" cy="3681054"/>
          </a:xfrm>
        </p:spPr>
        <p:txBody>
          <a:bodyPr>
            <a:normAutofit/>
          </a:bodyPr>
          <a:lstStyle/>
          <a:p>
            <a:r>
              <a:rPr lang="et-EE" sz="1800" dirty="0">
                <a:solidFill>
                  <a:schemeClr val="tx2"/>
                </a:solidFill>
              </a:rPr>
              <a:t> Sündis 21.juuli 1899 Chicagos </a:t>
            </a:r>
            <a:r>
              <a:rPr lang="et-EE" sz="1800" dirty="0" err="1">
                <a:solidFill>
                  <a:schemeClr val="tx2"/>
                </a:solidFill>
              </a:rPr>
              <a:t>Oak</a:t>
            </a:r>
            <a:r>
              <a:rPr lang="et-EE" sz="1800" dirty="0">
                <a:solidFill>
                  <a:schemeClr val="tx2"/>
                </a:solidFill>
              </a:rPr>
              <a:t> Parkis</a:t>
            </a:r>
          </a:p>
          <a:p>
            <a:r>
              <a:rPr lang="et-EE" sz="1800" dirty="0">
                <a:solidFill>
                  <a:schemeClr val="tx2"/>
                </a:solidFill>
              </a:rPr>
              <a:t> </a:t>
            </a:r>
            <a:r>
              <a:rPr lang="et-EE" sz="1800" b="0" i="0" dirty="0">
                <a:solidFill>
                  <a:schemeClr val="tx2"/>
                </a:solidFill>
                <a:effectLst/>
              </a:rPr>
              <a:t>Tema isa oli </a:t>
            </a:r>
            <a:r>
              <a:rPr lang="et-EE" sz="1800" b="0" i="0" dirty="0" err="1">
                <a:solidFill>
                  <a:schemeClr val="tx2"/>
                </a:solidFill>
                <a:effectLst/>
              </a:rPr>
              <a:t>Clarence</a:t>
            </a:r>
            <a:r>
              <a:rPr lang="et-EE" sz="1800" b="0" i="0" dirty="0">
                <a:solidFill>
                  <a:schemeClr val="tx2"/>
                </a:solidFill>
                <a:effectLst/>
              </a:rPr>
              <a:t> </a:t>
            </a:r>
            <a:r>
              <a:rPr lang="et-EE" sz="1800" b="0" i="0" dirty="0" err="1">
                <a:solidFill>
                  <a:schemeClr val="tx2"/>
                </a:solidFill>
                <a:effectLst/>
              </a:rPr>
              <a:t>Edmonds</a:t>
            </a:r>
            <a:r>
              <a:rPr lang="et-EE" sz="1800" b="0" i="0" dirty="0">
                <a:solidFill>
                  <a:schemeClr val="tx2"/>
                </a:solidFill>
                <a:effectLst/>
              </a:rPr>
              <a:t> </a:t>
            </a:r>
            <a:r>
              <a:rPr lang="et-EE" sz="1800" b="0" i="0" dirty="0" err="1">
                <a:solidFill>
                  <a:schemeClr val="tx2"/>
                </a:solidFill>
                <a:effectLst/>
              </a:rPr>
              <a:t>Hemingway</a:t>
            </a:r>
            <a:r>
              <a:rPr lang="et-EE" sz="1800" b="0" i="0" dirty="0">
                <a:solidFill>
                  <a:schemeClr val="tx2"/>
                </a:solidFill>
                <a:effectLst/>
              </a:rPr>
              <a:t> </a:t>
            </a:r>
            <a:r>
              <a:rPr lang="et-EE" sz="1800" dirty="0">
                <a:solidFill>
                  <a:schemeClr val="tx2"/>
                </a:solidFill>
              </a:rPr>
              <a:t>ja </a:t>
            </a:r>
            <a:r>
              <a:rPr lang="et-EE" sz="1800" b="0" i="0" dirty="0">
                <a:solidFill>
                  <a:schemeClr val="tx2"/>
                </a:solidFill>
                <a:effectLst/>
              </a:rPr>
              <a:t>ema Grace Hall </a:t>
            </a:r>
            <a:r>
              <a:rPr lang="et-EE" sz="1800" b="0" i="0" dirty="0" err="1">
                <a:solidFill>
                  <a:schemeClr val="tx2"/>
                </a:solidFill>
                <a:effectLst/>
              </a:rPr>
              <a:t>Hemingway</a:t>
            </a:r>
            <a:r>
              <a:rPr lang="et-EE" sz="1800" b="0" i="0" dirty="0">
                <a:solidFill>
                  <a:schemeClr val="tx2"/>
                </a:solidFill>
                <a:effectLst/>
              </a:rPr>
              <a:t> .</a:t>
            </a:r>
          </a:p>
          <a:p>
            <a:r>
              <a:rPr lang="et-EE" sz="1800" dirty="0">
                <a:solidFill>
                  <a:schemeClr val="tx2"/>
                </a:solidFill>
              </a:rPr>
              <a:t>Kodus valitses range kord.</a:t>
            </a:r>
          </a:p>
          <a:p>
            <a:r>
              <a:rPr lang="et-EE" sz="1800" dirty="0">
                <a:solidFill>
                  <a:schemeClr val="tx2"/>
                </a:solidFill>
              </a:rPr>
              <a:t> Noorena tundis huvi relvade ja jahipidamise vastu. Täiskasvanuna oli professionaalne jahimees.</a:t>
            </a:r>
          </a:p>
          <a:p>
            <a:r>
              <a:rPr lang="et-EE" sz="1800" dirty="0">
                <a:solidFill>
                  <a:schemeClr val="tx2"/>
                </a:solidFill>
              </a:rPr>
              <a:t> Hariduse omandas </a:t>
            </a:r>
            <a:r>
              <a:rPr lang="fi-FI" sz="1800" b="0" i="0" dirty="0">
                <a:solidFill>
                  <a:schemeClr val="tx2"/>
                </a:solidFill>
                <a:effectLst/>
              </a:rPr>
              <a:t>Hemingway </a:t>
            </a:r>
            <a:r>
              <a:rPr lang="fi-FI" sz="1800" b="0" i="0" dirty="0" err="1">
                <a:solidFill>
                  <a:schemeClr val="tx2"/>
                </a:solidFill>
                <a:effectLst/>
              </a:rPr>
              <a:t>Oak</a:t>
            </a:r>
            <a:r>
              <a:rPr lang="fi-FI" sz="1800" b="0" i="0" dirty="0">
                <a:solidFill>
                  <a:schemeClr val="tx2"/>
                </a:solidFill>
                <a:effectLst/>
              </a:rPr>
              <a:t> </a:t>
            </a:r>
            <a:r>
              <a:rPr lang="fi-FI" sz="1800" b="0" i="0" dirty="0" err="1">
                <a:solidFill>
                  <a:schemeClr val="tx2"/>
                </a:solidFill>
                <a:effectLst/>
              </a:rPr>
              <a:t>Parki</a:t>
            </a:r>
            <a:r>
              <a:rPr lang="fi-FI" sz="1800" b="0" i="0" dirty="0">
                <a:solidFill>
                  <a:schemeClr val="tx2"/>
                </a:solidFill>
                <a:effectLst/>
              </a:rPr>
              <a:t> ja River </a:t>
            </a:r>
            <a:r>
              <a:rPr lang="fi-FI" sz="1800" b="0" i="0" dirty="0" err="1">
                <a:solidFill>
                  <a:schemeClr val="tx2"/>
                </a:solidFill>
                <a:effectLst/>
              </a:rPr>
              <a:t>Foresti</a:t>
            </a:r>
            <a:r>
              <a:rPr lang="fi-FI" sz="1800" b="0" i="0" dirty="0">
                <a:solidFill>
                  <a:schemeClr val="tx2"/>
                </a:solidFill>
                <a:effectLst/>
              </a:rPr>
              <a:t> </a:t>
            </a:r>
            <a:r>
              <a:rPr lang="fi-FI" sz="1800" b="0" i="0" dirty="0" err="1">
                <a:solidFill>
                  <a:schemeClr val="tx2"/>
                </a:solidFill>
                <a:effectLst/>
              </a:rPr>
              <a:t>keskkoolis</a:t>
            </a:r>
            <a:r>
              <a:rPr lang="fi-FI" sz="1800" b="0" i="0" dirty="0">
                <a:solidFill>
                  <a:schemeClr val="tx2"/>
                </a:solidFill>
                <a:effectLst/>
              </a:rPr>
              <a:t>. </a:t>
            </a:r>
            <a:r>
              <a:rPr lang="et-EE" sz="1800" b="0" i="0" dirty="0">
                <a:solidFill>
                  <a:schemeClr val="tx2"/>
                </a:solidFill>
                <a:effectLst/>
              </a:rPr>
              <a:t>Väga tugev oli ta </a:t>
            </a:r>
            <a:r>
              <a:rPr lang="et-EE" sz="1800" dirty="0" smtClean="0">
                <a:solidFill>
                  <a:schemeClr val="tx2"/>
                </a:solidFill>
              </a:rPr>
              <a:t>i</a:t>
            </a:r>
            <a:r>
              <a:rPr lang="et-EE" sz="1800" b="0" i="0" dirty="0" smtClean="0">
                <a:solidFill>
                  <a:schemeClr val="tx2"/>
                </a:solidFill>
                <a:effectLst/>
              </a:rPr>
              <a:t>nglise </a:t>
            </a:r>
            <a:r>
              <a:rPr lang="et-EE" sz="1800" b="0" i="0" dirty="0">
                <a:solidFill>
                  <a:schemeClr val="tx2"/>
                </a:solidFill>
                <a:effectLst/>
              </a:rPr>
              <a:t>keeles.</a:t>
            </a:r>
          </a:p>
          <a:p>
            <a:r>
              <a:rPr lang="et-EE" sz="1800" dirty="0">
                <a:solidFill>
                  <a:schemeClr val="tx2"/>
                </a:solidFill>
              </a:rPr>
              <a:t>Ta kirjutas artikleid kooli nädalalehele. </a:t>
            </a:r>
          </a:p>
          <a:p>
            <a:r>
              <a:rPr lang="et-EE" sz="1800" dirty="0">
                <a:solidFill>
                  <a:schemeClr val="tx2"/>
                </a:solidFill>
              </a:rPr>
              <a:t> K</a:t>
            </a:r>
            <a:r>
              <a:rPr lang="et-EE" sz="1800" b="0" i="0" dirty="0">
                <a:solidFill>
                  <a:schemeClr val="tx2"/>
                </a:solidFill>
                <a:effectLst/>
              </a:rPr>
              <a:t>olledžisse</a:t>
            </a:r>
            <a:r>
              <a:rPr lang="et-EE" sz="1800" dirty="0">
                <a:solidFill>
                  <a:schemeClr val="tx2"/>
                </a:solidFill>
              </a:rPr>
              <a:t> ei läinud, soovis sõjaväkke minna, aga defektse silma tõttu ei võetud teda.</a:t>
            </a:r>
          </a:p>
          <a:p>
            <a:endParaRPr lang="et-EE" sz="700" b="0" i="0" dirty="0">
              <a:solidFill>
                <a:schemeClr val="tx2"/>
              </a:solidFill>
              <a:effectLst/>
            </a:endParaRPr>
          </a:p>
          <a:p>
            <a:endParaRPr lang="et-EE" sz="700" b="0" i="0" dirty="0">
              <a:solidFill>
                <a:schemeClr val="tx2"/>
              </a:solidFill>
              <a:effectLst/>
            </a:endParaRPr>
          </a:p>
          <a:p>
            <a:endParaRPr lang="et-EE" sz="700" dirty="0">
              <a:solidFill>
                <a:schemeClr val="tx2"/>
              </a:soli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45907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30A849F-66D9-40C8-BEC8-35AFF8F456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Pealkiri 1">
            <a:extLst>
              <a:ext uri="{FF2B5EF4-FFF2-40B4-BE49-F238E27FC236}">
                <a16:creationId xmlns:a16="http://schemas.microsoft.com/office/drawing/2014/main" id="{8E5BC951-9667-40F8-BADC-372E54A72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8809" y="1280679"/>
            <a:ext cx="9833548" cy="1325563"/>
          </a:xfrm>
        </p:spPr>
        <p:txBody>
          <a:bodyPr anchor="b">
            <a:normAutofit/>
          </a:bodyPr>
          <a:lstStyle/>
          <a:p>
            <a:pPr algn="ctr"/>
            <a:endParaRPr lang="et-EE" sz="3600">
              <a:solidFill>
                <a:schemeClr val="tx2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51B5799C-4B16-41CB-AC68-5E70955632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9114" y="2526761"/>
            <a:ext cx="10073660" cy="3050560"/>
          </a:xfrm>
        </p:spPr>
        <p:txBody>
          <a:bodyPr>
            <a:normAutofit/>
          </a:bodyPr>
          <a:lstStyle/>
          <a:p>
            <a:r>
              <a:rPr lang="et-EE" sz="1900" dirty="0">
                <a:solidFill>
                  <a:schemeClr val="tx2"/>
                </a:solidFill>
              </a:rPr>
              <a:t>Punase Risti vabatahtlik esimeses maailmasõjas</a:t>
            </a:r>
          </a:p>
          <a:p>
            <a:r>
              <a:rPr lang="et-EE" sz="1900" dirty="0">
                <a:solidFill>
                  <a:schemeClr val="tx2"/>
                </a:solidFill>
              </a:rPr>
              <a:t>Abiellus </a:t>
            </a:r>
            <a:r>
              <a:rPr lang="et-EE" sz="1900" b="0" i="0" dirty="0" err="1">
                <a:solidFill>
                  <a:schemeClr val="tx2"/>
                </a:solidFill>
                <a:effectLst/>
              </a:rPr>
              <a:t>Hadley</a:t>
            </a:r>
            <a:r>
              <a:rPr lang="et-EE" sz="1900" b="0" i="0" dirty="0">
                <a:solidFill>
                  <a:schemeClr val="tx2"/>
                </a:solidFill>
                <a:effectLst/>
              </a:rPr>
              <a:t> Richardsoniga.</a:t>
            </a:r>
          </a:p>
          <a:p>
            <a:r>
              <a:rPr lang="et-EE" sz="1900" dirty="0">
                <a:solidFill>
                  <a:schemeClr val="tx2"/>
                </a:solidFill>
              </a:rPr>
              <a:t>1919. a. </a:t>
            </a:r>
            <a:r>
              <a:rPr lang="et-EE" sz="1800" dirty="0">
                <a:solidFill>
                  <a:schemeClr val="tx2"/>
                </a:solidFill>
              </a:rPr>
              <a:t>tegi</a:t>
            </a:r>
            <a:r>
              <a:rPr lang="et-EE" sz="1900" dirty="0">
                <a:solidFill>
                  <a:schemeClr val="tx2"/>
                </a:solidFill>
              </a:rPr>
              <a:t> Ameerikas ajalehele reporteritööd.</a:t>
            </a:r>
          </a:p>
          <a:p>
            <a:r>
              <a:rPr lang="et-EE" sz="1900" dirty="0">
                <a:solidFill>
                  <a:schemeClr val="tx2"/>
                </a:solidFill>
              </a:rPr>
              <a:t>1923. aastal esimene kirjanduslik edusaavutus</a:t>
            </a:r>
          </a:p>
          <a:p>
            <a:r>
              <a:rPr lang="et-EE" sz="1900" dirty="0">
                <a:solidFill>
                  <a:schemeClr val="tx2"/>
                </a:solidFill>
              </a:rPr>
              <a:t>1954. aastal sai Nobeli kirjanduspreemia</a:t>
            </a:r>
          </a:p>
          <a:p>
            <a:r>
              <a:rPr lang="et-EE" sz="1900" b="0" i="0" dirty="0">
                <a:solidFill>
                  <a:schemeClr val="tx2"/>
                </a:solidFill>
                <a:effectLst/>
              </a:rPr>
              <a:t>Põdes depressiooni.</a:t>
            </a:r>
          </a:p>
          <a:p>
            <a:r>
              <a:rPr lang="et-EE" sz="1900" dirty="0">
                <a:solidFill>
                  <a:schemeClr val="tx2"/>
                </a:solidFill>
              </a:rPr>
              <a:t>2.07.1961. aastal sooritas </a:t>
            </a:r>
            <a:r>
              <a:rPr lang="et-EE" sz="1900" dirty="0" err="1">
                <a:solidFill>
                  <a:schemeClr val="tx2"/>
                </a:solidFill>
              </a:rPr>
              <a:t>Hemingway</a:t>
            </a:r>
            <a:r>
              <a:rPr lang="et-EE" sz="1900" dirty="0">
                <a:solidFill>
                  <a:schemeClr val="tx2"/>
                </a:solidFill>
              </a:rPr>
              <a:t> enesetapu.</a:t>
            </a:r>
          </a:p>
          <a:p>
            <a:endParaRPr lang="et-EE" sz="1800" dirty="0">
              <a:solidFill>
                <a:schemeClr val="tx2"/>
              </a:soli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19565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5" name="Rectangle 1034">
            <a:extLst>
              <a:ext uri="{FF2B5EF4-FFF2-40B4-BE49-F238E27FC236}">
                <a16:creationId xmlns:a16="http://schemas.microsoft.com/office/drawing/2014/main" id="{04695F26-39DB-450E-B464-9C76CD233B3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7" name="Rectangle 1036">
            <a:extLst>
              <a:ext uri="{FF2B5EF4-FFF2-40B4-BE49-F238E27FC236}">
                <a16:creationId xmlns:a16="http://schemas.microsoft.com/office/drawing/2014/main" id="{2F42E55F-A297-474F-AF2D-6D3A15822BC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9611" y="-1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ealkiri 1">
            <a:extLst>
              <a:ext uri="{FF2B5EF4-FFF2-40B4-BE49-F238E27FC236}">
                <a16:creationId xmlns:a16="http://schemas.microsoft.com/office/drawing/2014/main" id="{C56E2014-B353-47B7-A0DE-E295C7D3DA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338328"/>
            <a:ext cx="5011473" cy="1773936"/>
          </a:xfrm>
        </p:spPr>
        <p:txBody>
          <a:bodyPr>
            <a:normAutofit/>
          </a:bodyPr>
          <a:lstStyle/>
          <a:p>
            <a:r>
              <a:rPr lang="et-EE" sz="3600">
                <a:solidFill>
                  <a:schemeClr val="tx2"/>
                </a:solidFill>
              </a:rPr>
              <a:t>Ernest Hemingway</a:t>
            </a:r>
          </a:p>
        </p:txBody>
      </p:sp>
      <p:grpSp>
        <p:nvGrpSpPr>
          <p:cNvPr id="1039" name="Group 1038">
            <a:extLst>
              <a:ext uri="{FF2B5EF4-FFF2-40B4-BE49-F238E27FC236}">
                <a16:creationId xmlns:a16="http://schemas.microsoft.com/office/drawing/2014/main" id="{972070F7-E065-4D60-8938-9FB8CDB8ACB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 flipH="1">
            <a:off x="-179919" y="170310"/>
            <a:ext cx="2514948" cy="2174333"/>
            <a:chOff x="-305" y="-4155"/>
            <a:chExt cx="2514948" cy="2174333"/>
          </a:xfrm>
        </p:grpSpPr>
        <p:sp>
          <p:nvSpPr>
            <p:cNvPr id="1040" name="Freeform: Shape 1039">
              <a:extLst>
                <a:ext uri="{FF2B5EF4-FFF2-40B4-BE49-F238E27FC236}">
                  <a16:creationId xmlns:a16="http://schemas.microsoft.com/office/drawing/2014/main" id="{4F672C03-E63A-4F6B-96BD-0C4E3F1B82B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1" name="Freeform: Shape 1040">
              <a:extLst>
                <a:ext uri="{FF2B5EF4-FFF2-40B4-BE49-F238E27FC236}">
                  <a16:creationId xmlns:a16="http://schemas.microsoft.com/office/drawing/2014/main" id="{9BB94CDF-5C33-4B0A-B53F-50762639C1C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2" name="Freeform: Shape 1041">
              <a:extLst>
                <a:ext uri="{FF2B5EF4-FFF2-40B4-BE49-F238E27FC236}">
                  <a16:creationId xmlns:a16="http://schemas.microsoft.com/office/drawing/2014/main" id="{D3C92F9D-544D-4691-94A7-B937CF4BE36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1043" name="Freeform: Shape 1042">
              <a:extLst>
                <a:ext uri="{FF2B5EF4-FFF2-40B4-BE49-F238E27FC236}">
                  <a16:creationId xmlns:a16="http://schemas.microsoft.com/office/drawing/2014/main" id="{DCA4DEE4-B7B4-47F4-A9C5-31AED8369A8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032" name="Content Placeholder 1031">
            <a:extLst>
              <a:ext uri="{FF2B5EF4-FFF2-40B4-BE49-F238E27FC236}">
                <a16:creationId xmlns:a16="http://schemas.microsoft.com/office/drawing/2014/main" id="{6C5DB495-306C-C1AC-D0FA-A467B4E2D8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55641" y="338328"/>
            <a:ext cx="5029200" cy="1773936"/>
          </a:xfrm>
        </p:spPr>
        <p:txBody>
          <a:bodyPr anchor="ctr">
            <a:normAutofit/>
          </a:bodyPr>
          <a:lstStyle/>
          <a:p>
            <a:endParaRPr lang="en-US" sz="1800">
              <a:solidFill>
                <a:schemeClr val="tx2"/>
              </a:solidFill>
            </a:endParaRPr>
          </a:p>
        </p:txBody>
      </p:sp>
      <p:pic>
        <p:nvPicPr>
          <p:cNvPr id="1028" name="Picture 4" descr="Hemingway, Ernest | Hrvatska enciklopedija">
            <a:extLst>
              <a:ext uri="{FF2B5EF4-FFF2-40B4-BE49-F238E27FC236}">
                <a16:creationId xmlns:a16="http://schemas.microsoft.com/office/drawing/2014/main" id="{D5D448E2-7660-4F86-9EBD-DCA67D3E07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13130" y="3364198"/>
            <a:ext cx="1880098" cy="2695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Ernest Hemingway – Biographical - NobelPrize.org">
            <a:extLst>
              <a:ext uri="{FF2B5EF4-FFF2-40B4-BE49-F238E27FC236}">
                <a16:creationId xmlns:a16="http://schemas.microsoft.com/office/drawing/2014/main" id="{D9F805F2-D416-4E97-A083-8D91FD6342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76743" y="3364198"/>
            <a:ext cx="1924155" cy="2695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8810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3C823D3-D619-407C-89E0-C6F6B1E7A42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47F8E3E-2FFA-4A0F-B3C7-E57ADDCFB41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Pealkiri 1">
            <a:extLst>
              <a:ext uri="{FF2B5EF4-FFF2-40B4-BE49-F238E27FC236}">
                <a16:creationId xmlns:a16="http://schemas.microsoft.com/office/drawing/2014/main" id="{2F826DB5-0F91-4DB8-A9E4-7F24E03C2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1594707"/>
            <a:ext cx="9833548" cy="1325563"/>
          </a:xfrm>
        </p:spPr>
        <p:txBody>
          <a:bodyPr anchor="b">
            <a:normAutofit/>
          </a:bodyPr>
          <a:lstStyle/>
          <a:p>
            <a:pPr algn="ctr"/>
            <a:r>
              <a:rPr lang="et-EE" sz="3600">
                <a:solidFill>
                  <a:schemeClr val="tx2"/>
                </a:solidFill>
              </a:rPr>
              <a:t>Looming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3D939F1-7ABE-4D0E-946A-43F37F556A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3346102" cy="2510865"/>
            <a:chOff x="-305" y="-1"/>
            <a:chExt cx="3832880" cy="2876136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63FE0426-0FE4-451E-A8BB-08DA6A6AC20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4A32F7E8-35B4-451F-AA07-AECF7CA1D53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E1097796-C3C8-4772-9EBD-9F5CA368F5A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C4BC137-BB50-4235-A83F-4B4EEE15904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1A9C3E6E-880E-4705-9EE3-F34517484B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329677"/>
            <a:ext cx="9833548" cy="2457269"/>
          </a:xfrm>
        </p:spPr>
        <p:txBody>
          <a:bodyPr>
            <a:normAutofit/>
          </a:bodyPr>
          <a:lstStyle/>
          <a:p>
            <a:r>
              <a:rPr lang="et-EE" sz="1800" dirty="0" err="1">
                <a:solidFill>
                  <a:schemeClr val="tx2"/>
                </a:solidFill>
              </a:rPr>
              <a:t>Ernest</a:t>
            </a:r>
            <a:r>
              <a:rPr lang="et-EE" sz="1800" dirty="0">
                <a:solidFill>
                  <a:schemeClr val="tx2"/>
                </a:solidFill>
              </a:rPr>
              <a:t> Miller </a:t>
            </a:r>
            <a:r>
              <a:rPr lang="et-EE" sz="1800" dirty="0" err="1">
                <a:solidFill>
                  <a:schemeClr val="tx2"/>
                </a:solidFill>
              </a:rPr>
              <a:t>Hemingway</a:t>
            </a:r>
            <a:r>
              <a:rPr lang="et-EE" sz="1800" dirty="0">
                <a:solidFill>
                  <a:schemeClr val="tx2"/>
                </a:solidFill>
              </a:rPr>
              <a:t> </a:t>
            </a:r>
            <a:r>
              <a:rPr lang="et-EE" sz="1800" dirty="0">
                <a:solidFill>
                  <a:schemeClr val="tx2"/>
                </a:solidFill>
                <a:effectLst/>
                <a:ea typeface="Times New Roman" panose="02020603050405020304" pitchFamily="18" charset="0"/>
              </a:rPr>
              <a:t>oli üks kahekümnenda sajandi tähtsamaid ja mõjukamaid kirjanikke Ameerika Ühendriikides.</a:t>
            </a:r>
          </a:p>
          <a:p>
            <a:r>
              <a:rPr lang="et-EE" sz="1800" dirty="0">
                <a:solidFill>
                  <a:schemeClr val="tx2"/>
                </a:solidFill>
              </a:rPr>
              <a:t>Tema töid mõjutasid esimese maailmasõja läbi elanud inimesed.</a:t>
            </a:r>
          </a:p>
          <a:p>
            <a:r>
              <a:rPr lang="et-EE" sz="1800" dirty="0">
                <a:solidFill>
                  <a:schemeClr val="tx2"/>
                </a:solidFill>
              </a:rPr>
              <a:t>Surm ja vägivald oli loomingus pidevad teemad.</a:t>
            </a:r>
          </a:p>
          <a:p>
            <a:r>
              <a:rPr lang="et-EE" sz="1800" dirty="0">
                <a:solidFill>
                  <a:schemeClr val="tx2"/>
                </a:solidFill>
              </a:rPr>
              <a:t>Olulisem on see, mida Ta ütlemata jätab, kui see mida ta ütleb.</a:t>
            </a:r>
          </a:p>
          <a:p>
            <a:r>
              <a:rPr lang="et-EE" sz="1800" dirty="0">
                <a:solidFill>
                  <a:schemeClr val="tx2"/>
                </a:solidFill>
              </a:rPr>
              <a:t>Loomingut läbib iroonia (s</a:t>
            </a:r>
            <a:r>
              <a:rPr lang="et-EE" sz="1800" dirty="0">
                <a:solidFill>
                  <a:schemeClr val="tx2"/>
                </a:solidFill>
                <a:effectLst/>
                <a:ea typeface="Times New Roman" panose="02020603050405020304" pitchFamily="18" charset="0"/>
              </a:rPr>
              <a:t>ee võib olla irooniline pilge-millegi/kellegi pihta, või saatuse iroonia, mis tabab </a:t>
            </a:r>
            <a:r>
              <a:rPr lang="et-EE" sz="1800" dirty="0" err="1">
                <a:solidFill>
                  <a:schemeClr val="tx2"/>
                </a:solidFill>
                <a:ea typeface="Times New Roman" panose="02020603050405020304" pitchFamily="18" charset="0"/>
              </a:rPr>
              <a:t>H</a:t>
            </a:r>
            <a:r>
              <a:rPr lang="et-EE" sz="1800" dirty="0" err="1" smtClean="0">
                <a:solidFill>
                  <a:schemeClr val="tx2"/>
                </a:solidFill>
                <a:effectLst/>
                <a:ea typeface="Times New Roman" panose="02020603050405020304" pitchFamily="18" charset="0"/>
              </a:rPr>
              <a:t>emingway</a:t>
            </a:r>
            <a:r>
              <a:rPr lang="et-EE" sz="1800" dirty="0" smtClean="0">
                <a:solidFill>
                  <a:schemeClr val="tx2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t-EE" sz="1800" dirty="0">
                <a:solidFill>
                  <a:schemeClr val="tx2"/>
                </a:solidFill>
                <a:effectLst/>
                <a:ea typeface="Times New Roman" panose="02020603050405020304" pitchFamily="18" charset="0"/>
              </a:rPr>
              <a:t>tegelasi.)</a:t>
            </a:r>
            <a:endParaRPr lang="et-EE" sz="1800" dirty="0">
              <a:solidFill>
                <a:schemeClr val="tx2"/>
              </a:soli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9DB3963A-4187-4A72-9DA4-CA6BADE2293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9072780" y="3734338"/>
            <a:ext cx="3878664" cy="236865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2428E75E-001A-4568-B035-574F1303EF5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4AC8CFC-1164-4525-82A0-25F75ADCF4C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6F35C856-5B70-4CA2-BB8F-A37197D8F94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550FD8B0-DE97-47B1-84ED-67A3BD00FE2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4886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3C823D3-D619-407C-89E0-C6F6B1E7A42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47F8E3E-2FFA-4A0F-B3C7-E57ADDCFB41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Pealkiri 1">
            <a:extLst>
              <a:ext uri="{FF2B5EF4-FFF2-40B4-BE49-F238E27FC236}">
                <a16:creationId xmlns:a16="http://schemas.microsoft.com/office/drawing/2014/main" id="{8F37CEB8-5317-48D0-8A53-29E85EE02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1594707"/>
            <a:ext cx="9833548" cy="1325563"/>
          </a:xfrm>
        </p:spPr>
        <p:txBody>
          <a:bodyPr anchor="b">
            <a:normAutofit/>
          </a:bodyPr>
          <a:lstStyle/>
          <a:p>
            <a:pPr algn="ctr"/>
            <a:r>
              <a:rPr lang="et-EE" sz="3600" dirty="0">
                <a:solidFill>
                  <a:schemeClr val="tx2"/>
                </a:solidFill>
              </a:rPr>
              <a:t>Teosed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3D939F1-7ABE-4D0E-946A-43F37F556A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3346102" cy="2510865"/>
            <a:chOff x="-305" y="-1"/>
            <a:chExt cx="3832880" cy="2876136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63FE0426-0FE4-451E-A8BB-08DA6A6AC20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4A32F7E8-35B4-451F-AA07-AECF7CA1D53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E1097796-C3C8-4772-9EBD-9F5CA368F5A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C4BC137-BB50-4235-A83F-4B4EEE15904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8731940D-DD93-4993-8456-59FCF9DBB2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920270"/>
            <a:ext cx="9833548" cy="2866676"/>
          </a:xfrm>
        </p:spPr>
        <p:txBody>
          <a:bodyPr>
            <a:normAutofit/>
          </a:bodyPr>
          <a:lstStyle/>
          <a:p>
            <a:r>
              <a:rPr lang="et-EE" sz="1800" dirty="0">
                <a:solidFill>
                  <a:schemeClr val="tx2"/>
                </a:solidFill>
              </a:rPr>
              <a:t> </a:t>
            </a:r>
            <a:r>
              <a:rPr lang="fi-FI" sz="1800" dirty="0">
                <a:solidFill>
                  <a:schemeClr val="tx2"/>
                </a:solidFill>
              </a:rPr>
              <a:t>1924. </a:t>
            </a:r>
            <a:r>
              <a:rPr lang="fi-FI" sz="1800" dirty="0" err="1">
                <a:solidFill>
                  <a:schemeClr val="tx2"/>
                </a:solidFill>
              </a:rPr>
              <a:t>aastal</a:t>
            </a:r>
            <a:r>
              <a:rPr lang="fi-FI" sz="1800" dirty="0">
                <a:solidFill>
                  <a:schemeClr val="tx2"/>
                </a:solidFill>
              </a:rPr>
              <a:t> </a:t>
            </a:r>
            <a:r>
              <a:rPr lang="et-EE" sz="1800" dirty="0">
                <a:solidFill>
                  <a:schemeClr val="tx2"/>
                </a:solidFill>
              </a:rPr>
              <a:t>avaldas Pariisis oma esimese </a:t>
            </a:r>
            <a:r>
              <a:rPr lang="fi-FI" sz="1800" dirty="0" err="1">
                <a:solidFill>
                  <a:schemeClr val="tx2"/>
                </a:solidFill>
              </a:rPr>
              <a:t>raamat</a:t>
            </a:r>
            <a:r>
              <a:rPr lang="et-EE" sz="1800" dirty="0">
                <a:solidFill>
                  <a:schemeClr val="tx2"/>
                </a:solidFill>
              </a:rPr>
              <a:t>u </a:t>
            </a:r>
            <a:r>
              <a:rPr lang="fi-FI" sz="1800" dirty="0" err="1">
                <a:solidFill>
                  <a:schemeClr val="tx2"/>
                </a:solidFill>
              </a:rPr>
              <a:t>novellikogu</a:t>
            </a:r>
            <a:r>
              <a:rPr lang="et-EE" sz="1800" dirty="0">
                <a:solidFill>
                  <a:schemeClr val="tx2"/>
                </a:solidFill>
              </a:rPr>
              <a:t> </a:t>
            </a:r>
            <a:r>
              <a:rPr lang="fi-FI" sz="1800" dirty="0">
                <a:solidFill>
                  <a:schemeClr val="tx2"/>
                </a:solidFill>
              </a:rPr>
              <a:t> „</a:t>
            </a:r>
            <a:r>
              <a:rPr lang="fi-FI" sz="1800" dirty="0" err="1">
                <a:solidFill>
                  <a:schemeClr val="tx2"/>
                </a:solidFill>
              </a:rPr>
              <a:t>Meie</a:t>
            </a:r>
            <a:r>
              <a:rPr lang="fi-FI" sz="1800" dirty="0">
                <a:solidFill>
                  <a:schemeClr val="tx2"/>
                </a:solidFill>
              </a:rPr>
              <a:t> </a:t>
            </a:r>
            <a:r>
              <a:rPr lang="fi-FI" sz="1800" dirty="0" err="1">
                <a:solidFill>
                  <a:schemeClr val="tx2"/>
                </a:solidFill>
              </a:rPr>
              <a:t>ajal</a:t>
            </a:r>
            <a:r>
              <a:rPr lang="fi-FI" sz="1800" dirty="0">
                <a:solidFill>
                  <a:schemeClr val="tx2"/>
                </a:solidFill>
              </a:rPr>
              <a:t>“</a:t>
            </a:r>
            <a:endParaRPr lang="et-EE" sz="1800" dirty="0">
              <a:solidFill>
                <a:schemeClr val="tx2"/>
              </a:solidFill>
            </a:endParaRPr>
          </a:p>
          <a:p>
            <a:r>
              <a:rPr lang="et-EE" sz="1800" dirty="0">
                <a:solidFill>
                  <a:schemeClr val="tx2"/>
                </a:solidFill>
              </a:rPr>
              <a:t> 1926. aastal romaan „Ja päike tõuseb“</a:t>
            </a:r>
          </a:p>
          <a:p>
            <a:r>
              <a:rPr lang="et-EE" sz="1800" dirty="0">
                <a:solidFill>
                  <a:schemeClr val="tx2"/>
                </a:solidFill>
              </a:rPr>
              <a:t>„Mehed ilma naisteta“ (1927) </a:t>
            </a:r>
          </a:p>
          <a:p>
            <a:r>
              <a:rPr lang="et-EE" sz="1800" dirty="0">
                <a:solidFill>
                  <a:schemeClr val="tx2"/>
                </a:solidFill>
              </a:rPr>
              <a:t> „Võitja ei saa midagi“ (1933)</a:t>
            </a:r>
          </a:p>
          <a:p>
            <a:r>
              <a:rPr lang="et-EE" sz="1800" dirty="0">
                <a:solidFill>
                  <a:schemeClr val="tx2"/>
                </a:solidFill>
              </a:rPr>
              <a:t>„Hüvasti, relvad!“ (1929) tuntuim autobiograafiline romaan.</a:t>
            </a:r>
          </a:p>
          <a:p>
            <a:endParaRPr lang="et-EE" sz="10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t-EE" sz="1000" dirty="0">
                <a:solidFill>
                  <a:schemeClr val="tx2"/>
                </a:solidFill>
                <a:effectLst/>
                <a:ea typeface="Times New Roman" panose="02020603050405020304" pitchFamily="18" charset="0"/>
              </a:rPr>
              <a:t>    </a:t>
            </a:r>
            <a:endParaRPr lang="et-EE" sz="1000" dirty="0">
              <a:solidFill>
                <a:schemeClr val="tx2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t-EE" sz="1000" dirty="0">
              <a:solidFill>
                <a:schemeClr val="tx2"/>
              </a:solidFill>
              <a:effectLst/>
              <a:ea typeface="Times New Roman" panose="02020603050405020304" pitchFamily="18" charset="0"/>
            </a:endParaRPr>
          </a:p>
          <a:p>
            <a:endParaRPr lang="et-EE" sz="1000" dirty="0">
              <a:solidFill>
                <a:schemeClr val="tx2"/>
              </a:solidFill>
            </a:endParaRPr>
          </a:p>
          <a:p>
            <a:endParaRPr lang="et-EE" sz="1000" dirty="0">
              <a:solidFill>
                <a:schemeClr val="tx2"/>
              </a:solidFill>
            </a:endParaRPr>
          </a:p>
          <a:p>
            <a:endParaRPr lang="et-EE" sz="1000" dirty="0">
              <a:solidFill>
                <a:schemeClr val="tx2"/>
              </a:soli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9DB3963A-4187-4A72-9DA4-CA6BADE2293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9072780" y="3734338"/>
            <a:ext cx="3878664" cy="236865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2428E75E-001A-4568-B035-574F1303EF5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4AC8CFC-1164-4525-82A0-25F75ADCF4C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6F35C856-5B70-4CA2-BB8F-A37197D8F94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550FD8B0-DE97-47B1-84ED-67A3BD00FE2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119221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7">
            <a:extLst>
              <a:ext uri="{FF2B5EF4-FFF2-40B4-BE49-F238E27FC236}">
                <a16:creationId xmlns:a16="http://schemas.microsoft.com/office/drawing/2014/main" id="{43C823D3-D619-407C-89E0-C6F6B1E7A42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9">
            <a:extLst>
              <a:ext uri="{FF2B5EF4-FFF2-40B4-BE49-F238E27FC236}">
                <a16:creationId xmlns:a16="http://schemas.microsoft.com/office/drawing/2014/main" id="{047F8E3E-2FFA-4A0F-B3C7-E57ADDCFB41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Pealkiri 1">
            <a:extLst>
              <a:ext uri="{FF2B5EF4-FFF2-40B4-BE49-F238E27FC236}">
                <a16:creationId xmlns:a16="http://schemas.microsoft.com/office/drawing/2014/main" id="{12433642-878C-4B6A-A5D1-D773C0B8C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1594707"/>
            <a:ext cx="9833548" cy="1325563"/>
          </a:xfrm>
        </p:spPr>
        <p:txBody>
          <a:bodyPr anchor="b">
            <a:normAutofit/>
          </a:bodyPr>
          <a:lstStyle/>
          <a:p>
            <a:pPr algn="ctr"/>
            <a:r>
              <a:rPr lang="et-EE" sz="3600" dirty="0">
                <a:solidFill>
                  <a:schemeClr val="tx2"/>
                </a:solidFill>
              </a:rPr>
              <a:t>Teosed</a:t>
            </a:r>
          </a:p>
        </p:txBody>
      </p:sp>
      <p:grpSp>
        <p:nvGrpSpPr>
          <p:cNvPr id="26" name="Group 11">
            <a:extLst>
              <a:ext uri="{FF2B5EF4-FFF2-40B4-BE49-F238E27FC236}">
                <a16:creationId xmlns:a16="http://schemas.microsoft.com/office/drawing/2014/main" id="{33D939F1-7ABE-4D0E-946A-43F37F556A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3346102" cy="2510865"/>
            <a:chOff x="-305" y="-1"/>
            <a:chExt cx="3832880" cy="2876136"/>
          </a:xfrm>
        </p:grpSpPr>
        <p:sp>
          <p:nvSpPr>
            <p:cNvPr id="27" name="Freeform: Shape 12">
              <a:extLst>
                <a:ext uri="{FF2B5EF4-FFF2-40B4-BE49-F238E27FC236}">
                  <a16:creationId xmlns:a16="http://schemas.microsoft.com/office/drawing/2014/main" id="{63FE0426-0FE4-451E-A8BB-08DA6A6AC20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reeform: Shape 13">
              <a:extLst>
                <a:ext uri="{FF2B5EF4-FFF2-40B4-BE49-F238E27FC236}">
                  <a16:creationId xmlns:a16="http://schemas.microsoft.com/office/drawing/2014/main" id="{4A32F7E8-35B4-451F-AA07-AECF7CA1D53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: Shape 14">
              <a:extLst>
                <a:ext uri="{FF2B5EF4-FFF2-40B4-BE49-F238E27FC236}">
                  <a16:creationId xmlns:a16="http://schemas.microsoft.com/office/drawing/2014/main" id="{E1097796-C3C8-4772-9EBD-9F5CA368F5A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reeform: Shape 15">
              <a:extLst>
                <a:ext uri="{FF2B5EF4-FFF2-40B4-BE49-F238E27FC236}">
                  <a16:creationId xmlns:a16="http://schemas.microsoft.com/office/drawing/2014/main" id="{EC4BC137-BB50-4235-A83F-4B4EEE15904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65F7AC3F-4F86-4695-8008-C1A8FA87A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329677"/>
            <a:ext cx="9833548" cy="2457269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chemeClr val="tx2"/>
                </a:solidFill>
              </a:rPr>
              <a:t>„</a:t>
            </a:r>
            <a:r>
              <a:rPr lang="en-US" sz="1800" dirty="0" err="1">
                <a:solidFill>
                  <a:schemeClr val="tx2"/>
                </a:solidFill>
              </a:rPr>
              <a:t>Surm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pärastlõunal</a:t>
            </a:r>
            <a:r>
              <a:rPr lang="en-US" sz="1800" dirty="0">
                <a:solidFill>
                  <a:schemeClr val="tx2"/>
                </a:solidFill>
              </a:rPr>
              <a:t>“ (1932</a:t>
            </a:r>
            <a:r>
              <a:rPr lang="et-EE" sz="1800" dirty="0">
                <a:solidFill>
                  <a:schemeClr val="tx2"/>
                </a:solidFill>
              </a:rPr>
              <a:t>)</a:t>
            </a:r>
          </a:p>
          <a:p>
            <a:r>
              <a:rPr lang="et-EE" sz="1800" dirty="0">
                <a:solidFill>
                  <a:schemeClr val="tx2"/>
                </a:solidFill>
              </a:rPr>
              <a:t>„Viies kolonn“ (1938)</a:t>
            </a:r>
          </a:p>
          <a:p>
            <a:r>
              <a:rPr lang="et-EE" sz="1800" dirty="0">
                <a:solidFill>
                  <a:schemeClr val="tx2"/>
                </a:solidFill>
              </a:rPr>
              <a:t>„Kellele lüüakse hingekella“ (1940)</a:t>
            </a:r>
          </a:p>
          <a:p>
            <a:r>
              <a:rPr lang="et-EE" sz="1800" dirty="0">
                <a:solidFill>
                  <a:schemeClr val="tx2"/>
                </a:solidFill>
              </a:rPr>
              <a:t>1952. aastal „Vanamees ja meri“ selle raamatu eest 1953a. sai </a:t>
            </a:r>
            <a:r>
              <a:rPr lang="et-EE" sz="1800" dirty="0" err="1">
                <a:solidFill>
                  <a:schemeClr val="tx2"/>
                </a:solidFill>
              </a:rPr>
              <a:t>Pulitzeri</a:t>
            </a:r>
            <a:r>
              <a:rPr lang="et-EE" sz="1800" dirty="0">
                <a:solidFill>
                  <a:schemeClr val="tx2"/>
                </a:solidFill>
              </a:rPr>
              <a:t> preemia ja 1954 Nobeli kirjanduspreemia.</a:t>
            </a:r>
          </a:p>
          <a:p>
            <a:r>
              <a:rPr lang="et-EE" sz="1800" dirty="0" err="1">
                <a:solidFill>
                  <a:schemeClr val="tx2"/>
                </a:solidFill>
              </a:rPr>
              <a:t>Hemingway</a:t>
            </a:r>
            <a:r>
              <a:rPr lang="et-EE" sz="1800" dirty="0">
                <a:solidFill>
                  <a:schemeClr val="tx2"/>
                </a:solidFill>
              </a:rPr>
              <a:t> jättis endast maha hulga käsikirju. </a:t>
            </a:r>
          </a:p>
          <a:p>
            <a:endParaRPr lang="et-EE" sz="1800" dirty="0">
              <a:solidFill>
                <a:schemeClr val="tx2"/>
              </a:solidFill>
            </a:endParaRPr>
          </a:p>
          <a:p>
            <a:endParaRPr lang="et-EE" sz="1800" dirty="0">
              <a:solidFill>
                <a:schemeClr val="tx2"/>
              </a:solidFill>
            </a:endParaRPr>
          </a:p>
        </p:txBody>
      </p:sp>
      <p:grpSp>
        <p:nvGrpSpPr>
          <p:cNvPr id="31" name="Group 17">
            <a:extLst>
              <a:ext uri="{FF2B5EF4-FFF2-40B4-BE49-F238E27FC236}">
                <a16:creationId xmlns:a16="http://schemas.microsoft.com/office/drawing/2014/main" id="{9DB3963A-4187-4A72-9DA4-CA6BADE2293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9072780" y="3734338"/>
            <a:ext cx="3878664" cy="236865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32" name="Freeform: Shape 18">
              <a:extLst>
                <a:ext uri="{FF2B5EF4-FFF2-40B4-BE49-F238E27FC236}">
                  <a16:creationId xmlns:a16="http://schemas.microsoft.com/office/drawing/2014/main" id="{2428E75E-001A-4568-B035-574F1303EF5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reeform: Shape 19">
              <a:extLst>
                <a:ext uri="{FF2B5EF4-FFF2-40B4-BE49-F238E27FC236}">
                  <a16:creationId xmlns:a16="http://schemas.microsoft.com/office/drawing/2014/main" id="{64AC8CFC-1164-4525-82A0-25F75ADCF4C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: Shape 20">
              <a:extLst>
                <a:ext uri="{FF2B5EF4-FFF2-40B4-BE49-F238E27FC236}">
                  <a16:creationId xmlns:a16="http://schemas.microsoft.com/office/drawing/2014/main" id="{6F35C856-5B70-4CA2-BB8F-A37197D8F94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: Shape 21">
              <a:extLst>
                <a:ext uri="{FF2B5EF4-FFF2-40B4-BE49-F238E27FC236}">
                  <a16:creationId xmlns:a16="http://schemas.microsoft.com/office/drawing/2014/main" id="{550FD8B0-DE97-47B1-84ED-67A3BD00FE2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693453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30A849F-66D9-40C8-BEC8-35AFF8F456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Pealkiri 1">
            <a:extLst>
              <a:ext uri="{FF2B5EF4-FFF2-40B4-BE49-F238E27FC236}">
                <a16:creationId xmlns:a16="http://schemas.microsoft.com/office/drawing/2014/main" id="{37F470ED-0C66-49F6-B08B-B849D5E3C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1280679"/>
            <a:ext cx="9833548" cy="1325563"/>
          </a:xfrm>
        </p:spPr>
        <p:txBody>
          <a:bodyPr anchor="b">
            <a:normAutofit/>
          </a:bodyPr>
          <a:lstStyle/>
          <a:p>
            <a:pPr algn="ctr"/>
            <a:r>
              <a:rPr lang="et-EE" sz="3600">
                <a:solidFill>
                  <a:schemeClr val="tx2"/>
                </a:solidFill>
              </a:rPr>
              <a:t>Kasutatud allikad.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24E482C8-DEEE-4A4B-882F-6FFB879298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890979"/>
            <a:ext cx="9833548" cy="2693976"/>
          </a:xfrm>
        </p:spPr>
        <p:txBody>
          <a:bodyPr>
            <a:normAutofit/>
          </a:bodyPr>
          <a:lstStyle/>
          <a:p>
            <a:r>
              <a:rPr lang="et-EE" sz="1800">
                <a:solidFill>
                  <a:schemeClr val="tx2"/>
                </a:solidFill>
                <a:hlinkClick r:id="rId2"/>
              </a:rPr>
              <a:t>Ernest Hemingway – Vikipeedia (wikipedia.org)</a:t>
            </a:r>
            <a:endParaRPr lang="et-EE" sz="1800">
              <a:solidFill>
                <a:schemeClr val="tx2"/>
              </a:solidFill>
            </a:endParaRPr>
          </a:p>
          <a:p>
            <a:r>
              <a:rPr lang="en-US" sz="1800">
                <a:solidFill>
                  <a:schemeClr val="tx2"/>
                </a:solidFill>
                <a:hlinkClick r:id="rId3"/>
              </a:rPr>
              <a:t>Ernest Hemingway - Biographical (nobelprize.org)</a:t>
            </a:r>
            <a:endParaRPr lang="et-EE" sz="1800">
              <a:solidFill>
                <a:schemeClr val="tx2"/>
              </a:solidFill>
            </a:endParaRPr>
          </a:p>
          <a:p>
            <a:r>
              <a:rPr lang="et-EE" sz="1800">
                <a:solidFill>
                  <a:schemeClr val="tx2"/>
                </a:solidFill>
                <a:hlinkClick r:id="rId4"/>
              </a:rPr>
              <a:t>Ernest hemingway elulugu - 14 õppematerjali - Annaabi.ee</a:t>
            </a:r>
            <a:endParaRPr lang="et-EE" sz="1800">
              <a:solidFill>
                <a:schemeClr val="tx2"/>
              </a:soli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334710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330</Words>
  <Application>Microsoft Office PowerPoint</Application>
  <PresentationFormat>Laiekraan</PresentationFormat>
  <Paragraphs>44</Paragraphs>
  <Slides>8</Slides>
  <Notes>0</Notes>
  <HiddenSlides>0</HiddenSlides>
  <MMClips>0</MMClips>
  <ScaleCrop>false</ScaleCrop>
  <HeadingPairs>
    <vt:vector size="6" baseType="variant">
      <vt:variant>
        <vt:lpstr>Kasutatud fondid</vt:lpstr>
      </vt:variant>
      <vt:variant>
        <vt:i4>5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Linux Libertine</vt:lpstr>
      <vt:lpstr>Times New Roman</vt:lpstr>
      <vt:lpstr>Office'i kujundus</vt:lpstr>
      <vt:lpstr>Ernest Miller Hemingway 1899-1961</vt:lpstr>
      <vt:lpstr>Elulugu</vt:lpstr>
      <vt:lpstr>PowerPointi esitlus</vt:lpstr>
      <vt:lpstr>Ernest Hemingway</vt:lpstr>
      <vt:lpstr>Looming</vt:lpstr>
      <vt:lpstr>Teosed</vt:lpstr>
      <vt:lpstr>Teosed</vt:lpstr>
      <vt:lpstr>Kasutatud allikad.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Ernest Hemingway </dc:title>
  <dc:creator>Eessaar Aivi</dc:creator>
  <cp:lastModifiedBy>Jane Suvi</cp:lastModifiedBy>
  <cp:revision>2</cp:revision>
  <dcterms:created xsi:type="dcterms:W3CDTF">2023-02-14T14:09:08Z</dcterms:created>
  <dcterms:modified xsi:type="dcterms:W3CDTF">2023-03-17T06:59:32Z</dcterms:modified>
</cp:coreProperties>
</file>