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5C91-D22B-457A-AEB0-BD83EBC10638}" type="datetimeFigureOut">
              <a:rPr lang="et-EE" smtClean="0"/>
              <a:t>25.04.2016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DCFF7-E528-43AB-B320-C7A22F073DC5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t.wikipedia.org/wiki/Asteroidide_v%C3%B6%C3%B6" TargetMode="External"/><Relationship Id="rId2" Type="http://schemas.openxmlformats.org/officeDocument/2006/relationships/hyperlink" Target="https://et.wikipedia.org/wiki/P%C3%A4ikeses%C3%BCste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t.wikipedia.org/wiki/Kuiperi_v%C3%B6%C3%B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Päikesesüsteem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Tartu Täiskasvanute Gümnaasium</a:t>
            </a:r>
          </a:p>
          <a:p>
            <a:r>
              <a:rPr lang="et-EE" dirty="0" smtClean="0"/>
              <a:t>Maret Leinberg</a:t>
            </a:r>
          </a:p>
          <a:p>
            <a:r>
              <a:rPr lang="et-EE" dirty="0" smtClean="0"/>
              <a:t>12.C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Suur Pauk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Suur Pauk oli hüpoteetiline sündmus umbes 13,8 miljardit aastat tagasi: Universum hakkas kujuteldamatult tihedast olekust plahvatuslikult paisuma.</a:t>
            </a:r>
          </a:p>
          <a:p>
            <a:r>
              <a:rPr lang="et-EE" sz="2400" dirty="0" smtClean="0"/>
              <a:t>Seda loetakse kosmoloogia standard-mudelis Universumi alguseks.</a:t>
            </a:r>
            <a:endParaRPr lang="et-EE" sz="2400" dirty="0"/>
          </a:p>
        </p:txBody>
      </p:sp>
      <p:pic>
        <p:nvPicPr>
          <p:cNvPr id="5" name="Content Placeholder 4" descr="Allalaaditud fai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3987" y="3063081"/>
            <a:ext cx="2867025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Päikesesüsteem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Päikesesüsteem koosneb Päikesest ning sellega gravitatsiooniliselt seotud astronoomi-listest objektidest, mis tekkisid molekulaarpilve kokkutõmbumisel 4,6 miljardit aastat tagasi.</a:t>
            </a:r>
          </a:p>
          <a:p>
            <a:r>
              <a:rPr lang="et-EE" dirty="0" smtClean="0"/>
              <a:t>Suurem osa Päikese ümber tiirlevate objektide massist on jagunenud kaheksa planeedi vahel.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Päikesesüsteem</a:t>
            </a:r>
            <a:endParaRPr lang="et-EE" dirty="0"/>
          </a:p>
        </p:txBody>
      </p:sp>
      <p:pic>
        <p:nvPicPr>
          <p:cNvPr id="6" name="Content Placeholder 5" descr="solar-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7489" y="1600200"/>
            <a:ext cx="5789022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Asteroidide vöö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Lisaks planeetidele on Päikesesüsteem koduks ka paljudele väiksematele objektidele. </a:t>
            </a:r>
          </a:p>
          <a:p>
            <a:r>
              <a:rPr lang="et-EE" sz="2400" dirty="0" smtClean="0"/>
              <a:t>Asteroidide vöö, mis asub Marsi jaJupiteri vahel, koosneb sarnaselt Maa-taoliste planeetidega põhiliselt mineraalsetest ja metallist objektidest. </a:t>
            </a:r>
            <a:endParaRPr lang="et-EE" sz="2400" dirty="0"/>
          </a:p>
        </p:txBody>
      </p:sp>
      <p:pic>
        <p:nvPicPr>
          <p:cNvPr id="5" name="Content Placeholder 4" descr="asteroid-bel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625" y="2060848"/>
            <a:ext cx="4191175" cy="309634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Kuiperi vöö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t-EE" sz="2400" dirty="0"/>
              <a:t>Teiseks regiooniks nimetatakse Neptuuni-taguseid objekte, mis koosnevad peamiselt erinevat tüüpi jääst, nagu vesi, ammoniaak ja </a:t>
            </a:r>
            <a:r>
              <a:rPr lang="et-EE" sz="2400" dirty="0" smtClean="0"/>
              <a:t>metaan.</a:t>
            </a:r>
          </a:p>
          <a:p>
            <a:r>
              <a:rPr lang="et-EE" sz="2400" dirty="0" smtClean="0"/>
              <a:t>Sinna </a:t>
            </a:r>
            <a:r>
              <a:rPr lang="et-EE" sz="2400" dirty="0"/>
              <a:t>piirkonda ja kaugemalegi jääb </a:t>
            </a:r>
            <a:r>
              <a:rPr lang="et-EE" sz="2400" dirty="0" smtClean="0"/>
              <a:t>Kuiperi </a:t>
            </a:r>
            <a:r>
              <a:rPr lang="et-EE" sz="2400" dirty="0"/>
              <a:t>vöö ning Kuiperi vöö hajusketas.</a:t>
            </a:r>
          </a:p>
        </p:txBody>
      </p:sp>
      <p:pic>
        <p:nvPicPr>
          <p:cNvPr id="5" name="Content Placeholder 4" descr="Kuiper-Belt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204864"/>
            <a:ext cx="4509974" cy="30963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Öpiku-Oorti pilv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Päikesesüsteemi kaugemateks piirkondadeks on heliopaus ja hüpoteetiline Öpiku-Oorti pilv.</a:t>
            </a:r>
            <a:endParaRPr lang="et-EE" sz="2400" dirty="0"/>
          </a:p>
        </p:txBody>
      </p:sp>
      <p:pic>
        <p:nvPicPr>
          <p:cNvPr id="5" name="Content Placeholder 4" descr="Oort-Clou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32600"/>
            <a:ext cx="4038600" cy="40611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allikad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https://et.wikipedia.org/wiki/P%C3%A4ikeses%C3%BCsteem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https://et.wikipedia.org/wiki/Asteroidide_v%C3%B6%C3%B6</a:t>
            </a:r>
            <a:endParaRPr lang="et-EE" dirty="0" smtClean="0"/>
          </a:p>
          <a:p>
            <a:r>
              <a:rPr lang="et-EE" dirty="0" smtClean="0">
                <a:hlinkClick r:id="rId4"/>
              </a:rPr>
              <a:t>https://et.wikipedia.org/wiki/Kuiperi_v%C3%B6%C3%B6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53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Päikesesüsteem</vt:lpstr>
      <vt:lpstr>Suur Pauk</vt:lpstr>
      <vt:lpstr>Päikesesüsteem</vt:lpstr>
      <vt:lpstr>Päikesesüsteem</vt:lpstr>
      <vt:lpstr>Asteroidide vöö</vt:lpstr>
      <vt:lpstr>Kuiperi vöö</vt:lpstr>
      <vt:lpstr>Öpiku-Oorti pilv</vt:lpstr>
      <vt:lpstr>Kasutatud allikad </vt:lpstr>
      <vt:lpstr>Tänan tähelepanu eest!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Päikesesüsteem</dc:title>
  <dc:creator>Mom</dc:creator>
  <cp:lastModifiedBy>Mom</cp:lastModifiedBy>
  <cp:revision>7</cp:revision>
  <dcterms:created xsi:type="dcterms:W3CDTF">2016-04-25T14:40:57Z</dcterms:created>
  <dcterms:modified xsi:type="dcterms:W3CDTF">2016-04-25T15:49:45Z</dcterms:modified>
</cp:coreProperties>
</file>