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44BFA7E-4F96-74BD-9C51-125D3DB074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t-EE" dirty="0"/>
              <a:t>Motivatsioon ja Psühholoogilised baasvajadused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599844D4-5E61-4F8A-742F-C15B1E0430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Autor: Sixten Hinnov</a:t>
            </a:r>
          </a:p>
        </p:txBody>
      </p:sp>
    </p:spTree>
    <p:extLst>
      <p:ext uri="{BB962C8B-B14F-4D97-AF65-F5344CB8AC3E}">
        <p14:creationId xmlns:p14="http://schemas.microsoft.com/office/powerpoint/2010/main" val="178176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4E4691B-881D-DE04-83E5-777D80D90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/>
              <a:t>MOTIVATSIOON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E8E2B115-9069-E0A6-B6B1-327569453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err="1"/>
              <a:t>Motivatsioon</a:t>
            </a:r>
            <a:r>
              <a:rPr lang="fi-FI" sz="3200" dirty="0"/>
              <a:t> </a:t>
            </a:r>
            <a:r>
              <a:rPr lang="fi-FI" sz="3200" dirty="0" err="1"/>
              <a:t>annab</a:t>
            </a:r>
            <a:r>
              <a:rPr lang="fi-FI" sz="3200" dirty="0"/>
              <a:t> </a:t>
            </a:r>
            <a:r>
              <a:rPr lang="fi-FI" sz="3200" dirty="0" err="1"/>
              <a:t>meie</a:t>
            </a:r>
            <a:r>
              <a:rPr lang="fi-FI" sz="3200" dirty="0"/>
              <a:t> </a:t>
            </a:r>
            <a:r>
              <a:rPr lang="fi-FI" sz="3200" dirty="0" err="1"/>
              <a:t>tegutsemisele</a:t>
            </a:r>
            <a:r>
              <a:rPr lang="fi-FI" sz="3200" dirty="0"/>
              <a:t> suuna, </a:t>
            </a:r>
            <a:r>
              <a:rPr lang="fi-FI" sz="3200" dirty="0" err="1"/>
              <a:t>tugevuse</a:t>
            </a:r>
            <a:r>
              <a:rPr lang="fi-FI" sz="3200" dirty="0"/>
              <a:t> ja energia!</a:t>
            </a:r>
            <a:r>
              <a:rPr lang="et-EE" sz="3200" dirty="0"/>
              <a:t> (</a:t>
            </a:r>
            <a:r>
              <a:rPr lang="et-EE" sz="3200" dirty="0" err="1"/>
              <a:t>Reeve</a:t>
            </a:r>
            <a:r>
              <a:rPr lang="et-EE" sz="3200" dirty="0"/>
              <a:t>, 2009)</a:t>
            </a:r>
          </a:p>
          <a:p>
            <a:r>
              <a:rPr lang="et-EE" sz="3200" dirty="0"/>
              <a:t>Õpimotivatsioon on õpilase valmisolek tegeleda õppetööga. </a:t>
            </a:r>
          </a:p>
        </p:txBody>
      </p:sp>
    </p:spTree>
    <p:extLst>
      <p:ext uri="{BB962C8B-B14F-4D97-AF65-F5344CB8AC3E}">
        <p14:creationId xmlns:p14="http://schemas.microsoft.com/office/powerpoint/2010/main" val="209772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9FB0819-F2A8-ACEF-0656-B75A2897E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/>
              <a:t>Motivatsiooni tüübid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A74E2B0-FD52-C324-E6D3-C9267232E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sz="3200" b="1" dirty="0"/>
              <a:t>Sisemine</a:t>
            </a:r>
            <a:r>
              <a:rPr lang="et-EE" sz="3200" dirty="0"/>
              <a:t> (sisemine huvi, rahulolu, nauding).</a:t>
            </a:r>
          </a:p>
          <a:p>
            <a:r>
              <a:rPr lang="et-EE" sz="3200" b="1" dirty="0"/>
              <a:t>Välimine</a:t>
            </a:r>
            <a:r>
              <a:rPr lang="et-EE" sz="3200" dirty="0"/>
              <a:t> (tuleb väljastpoolt). Jagame kaheks:</a:t>
            </a:r>
          </a:p>
          <a:p>
            <a:pPr marL="0" indent="0">
              <a:buNone/>
            </a:pPr>
            <a:r>
              <a:rPr lang="et-EE" sz="3200" dirty="0"/>
              <a:t>1) Omaksvõetud regulatsioon, integreeritud regulatsioon(+), </a:t>
            </a:r>
          </a:p>
          <a:p>
            <a:pPr marL="0" indent="0">
              <a:buNone/>
            </a:pPr>
            <a:r>
              <a:rPr lang="et-EE" sz="3200" dirty="0"/>
              <a:t>2) Pealesurutud regulatsioon, välimine regulatsioon(-).</a:t>
            </a:r>
          </a:p>
          <a:p>
            <a:r>
              <a:rPr lang="et-EE" sz="3200" b="1" dirty="0" err="1"/>
              <a:t>Amotivatsioon</a:t>
            </a:r>
            <a:r>
              <a:rPr lang="et-EE" sz="3200" dirty="0"/>
              <a:t> (ei väärtusta tegevust, ei tunta kompetentsust, ei usuta tulemusesse).</a:t>
            </a:r>
          </a:p>
        </p:txBody>
      </p:sp>
    </p:spTree>
    <p:extLst>
      <p:ext uri="{BB962C8B-B14F-4D97-AF65-F5344CB8AC3E}">
        <p14:creationId xmlns:p14="http://schemas.microsoft.com/office/powerpoint/2010/main" val="4096098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1818CB7-6554-A95B-CF46-C2263CAA6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Missuguse motivatsiooni regulatsiooni tüübi alla need väited kuuluvad?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CE1F26E2-0E66-F0E6-C9B0-E4CF46BF7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/>
              <a:t>Istun laua taga ja teesklen õppimist, sest muidu saan riielda. </a:t>
            </a:r>
          </a:p>
          <a:p>
            <a:r>
              <a:rPr lang="et-EE" dirty="0"/>
              <a:t>Kui ma selle harjutuse ära teen, siis ehk võetakse mind sinna kampa. </a:t>
            </a:r>
          </a:p>
          <a:p>
            <a:r>
              <a:rPr lang="et-EE" dirty="0"/>
              <a:t>Ma käin trennis, sest ma olen edukas sportlane. </a:t>
            </a:r>
          </a:p>
          <a:p>
            <a:r>
              <a:rPr lang="et-EE" dirty="0"/>
              <a:t>Kuigi ma pole just vaimustunud, otsustan selle ebameeldiva kodutöö ära teha, sest nii saan harjutada oma oskusi ja valmistuda eksamiks. </a:t>
            </a:r>
          </a:p>
          <a:p>
            <a:r>
              <a:rPr lang="et-EE" dirty="0"/>
              <a:t>Õpin, sest see on vahva! </a:t>
            </a:r>
          </a:p>
          <a:p>
            <a:r>
              <a:rPr lang="et-EE" dirty="0"/>
              <a:t>Ma pole päris kindel, miks ma õppima peaks. </a:t>
            </a:r>
          </a:p>
          <a:p>
            <a:r>
              <a:rPr lang="et-EE" dirty="0"/>
              <a:t>Õpilane lahendab matemaatikas rohkem ülesandeid, kui ette on nähtud, kuna ta arvab, et see on vajalik õppeaines edasijõudmiseks. </a:t>
            </a:r>
          </a:p>
          <a:p>
            <a:r>
              <a:rPr lang="et-EE" dirty="0"/>
              <a:t>Õpin, et olla teistest parem.</a:t>
            </a:r>
          </a:p>
        </p:txBody>
      </p:sp>
    </p:spTree>
    <p:extLst>
      <p:ext uri="{BB962C8B-B14F-4D97-AF65-F5344CB8AC3E}">
        <p14:creationId xmlns:p14="http://schemas.microsoft.com/office/powerpoint/2010/main" val="148516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585E398-06BD-2568-2F5D-DD88C8C38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/>
              <a:t>Eesmärk: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2E7F2EA-D771-47F1-CE3B-B772B1E6A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/>
              <a:t>Õpetajate eesmärk peaks olema suunata õpilasi pealesurutud ja välisest regulatsioonist omaksvõetud ja integreeritud regulatsiooni suunas.</a:t>
            </a:r>
          </a:p>
          <a:p>
            <a:r>
              <a:rPr lang="et-EE" sz="3200" dirty="0"/>
              <a:t>Seda saab teha, toetades õpilaste psühholoogilisi baasvajadusi. </a:t>
            </a:r>
          </a:p>
        </p:txBody>
      </p:sp>
    </p:spTree>
    <p:extLst>
      <p:ext uri="{BB962C8B-B14F-4D97-AF65-F5344CB8AC3E}">
        <p14:creationId xmlns:p14="http://schemas.microsoft.com/office/powerpoint/2010/main" val="3069505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3CD74D7-43CC-AA6D-3F0A-A57BD955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Psühholoogilised baasvajadused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802515B-FEB9-0508-5377-B899A59EC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/>
              <a:t>Autonoomia</a:t>
            </a:r>
          </a:p>
          <a:p>
            <a:r>
              <a:rPr lang="et-EE" sz="3200" dirty="0"/>
              <a:t>Seotus</a:t>
            </a:r>
          </a:p>
          <a:p>
            <a:r>
              <a:rPr lang="et-EE" sz="3200" dirty="0"/>
              <a:t>Kompetentsus</a:t>
            </a:r>
          </a:p>
        </p:txBody>
      </p:sp>
    </p:spTree>
    <p:extLst>
      <p:ext uri="{BB962C8B-B14F-4D97-AF65-F5344CB8AC3E}">
        <p14:creationId xmlns:p14="http://schemas.microsoft.com/office/powerpoint/2010/main" val="4038693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DF5386B-B1A2-0234-B94B-0419A1DF5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1CB51674-3B7B-6192-A2E9-910BDDC8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1. Lugege oma tekst läbi ja leidke oma teemale vastavalt, mis õpetaja tegevustes toetab ja mis takistab õpilaste baasvajadust? </a:t>
            </a:r>
          </a:p>
          <a:p>
            <a:r>
              <a:rPr lang="et-EE" dirty="0"/>
              <a:t>2.  Arutage paarilisega, kellel on sama tekst, oma märkamised läbi. </a:t>
            </a:r>
          </a:p>
          <a:p>
            <a:r>
              <a:rPr lang="et-EE" dirty="0"/>
              <a:t>3. Leidke 3liikmelised pundid, kus igaühel on 1 baasvajadus. Arutage üheskoos ja täiendage kalaluud, mis õpetaja tegevused toetavad ja mis takistavad õpilaste baasvajadusi koolis. </a:t>
            </a:r>
          </a:p>
        </p:txBody>
      </p:sp>
    </p:spTree>
    <p:extLst>
      <p:ext uri="{BB962C8B-B14F-4D97-AF65-F5344CB8AC3E}">
        <p14:creationId xmlns:p14="http://schemas.microsoft.com/office/powerpoint/2010/main" val="204825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87A54F8-4FEA-8888-489F-9DF8880EB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/>
              <a:t>Kalaluu ülesanne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5CD762B-6945-368E-6F8F-C3BDEAEC85B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579" y="1474839"/>
            <a:ext cx="9288841" cy="399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944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F6A88D5-82EB-9F50-3F61-B28703738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b="1" dirty="0"/>
              <a:t>õpimotivatsioon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C3ADAA8-1EBE-E610-2E82-EFC7AE51C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Õpimotivatsiooni mõõdetakse õpilaste kaasatuse kaudu tunnitegevustesse. </a:t>
            </a:r>
          </a:p>
          <a:p>
            <a:r>
              <a:rPr lang="et-EE" dirty="0"/>
              <a:t>Õpilaste motivatsiooni ja kaasatust tunnitegevustesse saab toetada baasvajaduste toetamise kaudu. </a:t>
            </a:r>
          </a:p>
          <a:p>
            <a:r>
              <a:rPr lang="et-EE" dirty="0"/>
              <a:t>Siinkohal on oluline roll õpetajal ning tema tegevustel! </a:t>
            </a:r>
          </a:p>
        </p:txBody>
      </p:sp>
    </p:spTree>
    <p:extLst>
      <p:ext uri="{BB962C8B-B14F-4D97-AF65-F5344CB8AC3E}">
        <p14:creationId xmlns:p14="http://schemas.microsoft.com/office/powerpoint/2010/main" val="400967680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TM10001114[[fn=Galerii]]</Template>
  <TotalTime>27</TotalTime>
  <Words>321</Words>
  <Application>Microsoft Office PowerPoint</Application>
  <PresentationFormat>Laiekraan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Galerii</vt:lpstr>
      <vt:lpstr>Motivatsioon ja Psühholoogilised baasvajadused</vt:lpstr>
      <vt:lpstr>MOTIVATSIOON</vt:lpstr>
      <vt:lpstr>Motivatsiooni tüübid</vt:lpstr>
      <vt:lpstr>Missuguse motivatsiooni regulatsiooni tüübi alla need väited kuuluvad?</vt:lpstr>
      <vt:lpstr>Eesmärk:</vt:lpstr>
      <vt:lpstr>Psühholoogilised baasvajadused</vt:lpstr>
      <vt:lpstr>PowerPointi esitlus</vt:lpstr>
      <vt:lpstr>Kalaluu ülesanne</vt:lpstr>
      <vt:lpstr>õpimotivatsioon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Sixten Hinnov</dc:creator>
  <cp:lastModifiedBy>Sixten Hinnov</cp:lastModifiedBy>
  <cp:revision>1</cp:revision>
  <dcterms:created xsi:type="dcterms:W3CDTF">2024-09-15T07:37:36Z</dcterms:created>
  <dcterms:modified xsi:type="dcterms:W3CDTF">2024-09-15T08:04:43Z</dcterms:modified>
</cp:coreProperties>
</file>