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EAE4D5-E175-4D8B-80E2-182B7E67610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06BCE3-E860-494C-9FA1-3A11DE34714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web.org/grammar/too-enough-exercises.html" TargetMode="External"/><Relationship Id="rId2" Type="http://schemas.openxmlformats.org/officeDocument/2006/relationships/hyperlink" Target="http://www.agendaweb.org/grammar/so-such-exercis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ishexercises.org/makeagame/viewgame.asp?id=248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So/such/enough/too</a:t>
            </a:r>
            <a:endParaRPr lang="en-GB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/>
              <a:t>Sixten</a:t>
            </a:r>
            <a:r>
              <a:rPr lang="et-EE" dirty="0"/>
              <a:t> </a:t>
            </a:r>
            <a:r>
              <a:rPr lang="et-EE" dirty="0" err="1"/>
              <a:t>Hinnov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62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1) </a:t>
            </a:r>
            <a:r>
              <a:rPr lang="et-EE" dirty="0" err="1"/>
              <a:t>How</a:t>
            </a:r>
            <a:r>
              <a:rPr lang="et-EE" dirty="0"/>
              <a:t> </a:t>
            </a:r>
            <a:r>
              <a:rPr lang="et-EE" dirty="0" err="1"/>
              <a:t>much</a:t>
            </a:r>
            <a:r>
              <a:rPr lang="et-EE" dirty="0"/>
              <a:t> </a:t>
            </a:r>
            <a:r>
              <a:rPr lang="et-EE" dirty="0" err="1"/>
              <a:t>mone</a:t>
            </a:r>
            <a:r>
              <a:rPr lang="et-EE" dirty="0"/>
              <a:t> </a:t>
            </a:r>
            <a:r>
              <a:rPr lang="et-EE" dirty="0" err="1"/>
              <a:t>have</a:t>
            </a:r>
            <a:r>
              <a:rPr lang="et-EE" dirty="0"/>
              <a:t>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got</a:t>
            </a:r>
            <a:r>
              <a:rPr lang="et-EE" dirty="0"/>
              <a:t>?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pay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tickets</a:t>
            </a:r>
            <a:r>
              <a:rPr lang="et-EE" dirty="0"/>
              <a:t>? (</a:t>
            </a:r>
            <a:r>
              <a:rPr lang="et-EE" dirty="0" err="1"/>
              <a:t>enough</a:t>
            </a:r>
            <a:r>
              <a:rPr lang="et-EE" dirty="0"/>
              <a:t>)</a:t>
            </a:r>
          </a:p>
          <a:p>
            <a:r>
              <a:rPr lang="et-EE" b="1" dirty="0" err="1"/>
              <a:t>Have</a:t>
            </a:r>
            <a:r>
              <a:rPr lang="et-EE" b="1" dirty="0"/>
              <a:t> </a:t>
            </a:r>
            <a:r>
              <a:rPr lang="et-EE" b="1" dirty="0" err="1"/>
              <a:t>we</a:t>
            </a:r>
            <a:r>
              <a:rPr lang="et-EE" b="1" dirty="0"/>
              <a:t> </a:t>
            </a:r>
            <a:r>
              <a:rPr lang="et-EE" b="1" dirty="0" err="1"/>
              <a:t>got</a:t>
            </a:r>
            <a:r>
              <a:rPr lang="et-EE" b="1" dirty="0"/>
              <a:t> </a:t>
            </a:r>
            <a:r>
              <a:rPr lang="et-EE" b="1" dirty="0" err="1"/>
              <a:t>enough</a:t>
            </a:r>
            <a:r>
              <a:rPr lang="et-EE" b="1" dirty="0"/>
              <a:t> </a:t>
            </a:r>
            <a:r>
              <a:rPr lang="et-EE" b="1" dirty="0" err="1"/>
              <a:t>money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b="1" dirty="0" err="1"/>
              <a:t>pay</a:t>
            </a:r>
            <a:r>
              <a:rPr lang="et-EE" b="1" dirty="0"/>
              <a:t> </a:t>
            </a:r>
            <a:r>
              <a:rPr lang="et-EE" b="1" dirty="0" err="1"/>
              <a:t>for</a:t>
            </a:r>
            <a:r>
              <a:rPr lang="et-EE" b="1" dirty="0"/>
              <a:t> </a:t>
            </a:r>
            <a:r>
              <a:rPr lang="et-EE" b="1" dirty="0" err="1"/>
              <a:t>the</a:t>
            </a:r>
            <a:r>
              <a:rPr lang="et-EE" b="1" dirty="0"/>
              <a:t> </a:t>
            </a:r>
            <a:r>
              <a:rPr lang="et-EE" b="1" dirty="0" err="1"/>
              <a:t>tickets</a:t>
            </a:r>
            <a:r>
              <a:rPr lang="et-EE" b="1" dirty="0"/>
              <a:t>?</a:t>
            </a:r>
          </a:p>
          <a:p>
            <a:r>
              <a:rPr lang="et-EE" dirty="0"/>
              <a:t>2) </a:t>
            </a:r>
            <a:r>
              <a:rPr lang="et-EE" dirty="0" err="1"/>
              <a:t>He</a:t>
            </a:r>
            <a:r>
              <a:rPr lang="et-EE" dirty="0"/>
              <a:t> </a:t>
            </a:r>
            <a:r>
              <a:rPr lang="et-EE" dirty="0" err="1"/>
              <a:t>can´t</a:t>
            </a:r>
            <a:r>
              <a:rPr lang="et-EE" dirty="0"/>
              <a:t> </a:t>
            </a:r>
            <a:r>
              <a:rPr lang="et-EE" dirty="0" err="1"/>
              <a:t>walk</a:t>
            </a:r>
            <a:r>
              <a:rPr lang="et-EE" dirty="0"/>
              <a:t> </a:t>
            </a:r>
            <a:r>
              <a:rPr lang="et-EE" dirty="0" err="1"/>
              <a:t>far</a:t>
            </a:r>
            <a:r>
              <a:rPr lang="et-EE" dirty="0"/>
              <a:t>. </a:t>
            </a:r>
            <a:r>
              <a:rPr lang="et-EE" dirty="0" err="1"/>
              <a:t>He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oled. (too)</a:t>
            </a:r>
          </a:p>
          <a:p>
            <a:r>
              <a:rPr lang="et-EE" b="1" dirty="0" err="1"/>
              <a:t>He</a:t>
            </a:r>
            <a:r>
              <a:rPr lang="et-EE" b="1" dirty="0"/>
              <a:t> </a:t>
            </a:r>
            <a:r>
              <a:rPr lang="et-EE" b="1" dirty="0" err="1"/>
              <a:t>is</a:t>
            </a:r>
            <a:r>
              <a:rPr lang="et-EE" b="1" dirty="0"/>
              <a:t> too </a:t>
            </a:r>
            <a:r>
              <a:rPr lang="et-EE" b="1" dirty="0" err="1"/>
              <a:t>old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b="1" dirty="0" err="1"/>
              <a:t>walk</a:t>
            </a:r>
            <a:r>
              <a:rPr lang="et-EE" b="1" dirty="0"/>
              <a:t> </a:t>
            </a:r>
            <a:r>
              <a:rPr lang="et-EE" b="1" dirty="0" err="1"/>
              <a:t>far</a:t>
            </a:r>
            <a:r>
              <a:rPr lang="et-EE" b="1" dirty="0"/>
              <a:t>.</a:t>
            </a:r>
          </a:p>
          <a:p>
            <a:r>
              <a:rPr lang="et-EE" dirty="0"/>
              <a:t>3) </a:t>
            </a:r>
            <a:r>
              <a:rPr lang="et-EE" dirty="0" err="1"/>
              <a:t>My</a:t>
            </a:r>
            <a:r>
              <a:rPr lang="et-EE" dirty="0"/>
              <a:t> boss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kind</a:t>
            </a:r>
            <a:r>
              <a:rPr lang="et-EE" dirty="0"/>
              <a:t>. </a:t>
            </a:r>
            <a:r>
              <a:rPr lang="et-EE" dirty="0" err="1"/>
              <a:t>He</a:t>
            </a:r>
            <a:r>
              <a:rPr lang="et-EE" dirty="0"/>
              <a:t> paid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meal</a:t>
            </a:r>
            <a:r>
              <a:rPr lang="et-EE" dirty="0"/>
              <a:t>. (</a:t>
            </a:r>
            <a:r>
              <a:rPr lang="et-EE" dirty="0" err="1"/>
              <a:t>enough</a:t>
            </a:r>
            <a:r>
              <a:rPr lang="et-EE" dirty="0"/>
              <a:t>)</a:t>
            </a:r>
          </a:p>
          <a:p>
            <a:r>
              <a:rPr lang="et-EE" b="1" dirty="0" err="1"/>
              <a:t>My</a:t>
            </a:r>
            <a:r>
              <a:rPr lang="et-EE" b="1" dirty="0"/>
              <a:t> boss </a:t>
            </a:r>
            <a:r>
              <a:rPr lang="et-EE" b="1" dirty="0" err="1"/>
              <a:t>was</a:t>
            </a:r>
            <a:r>
              <a:rPr lang="et-EE" b="1" dirty="0"/>
              <a:t> </a:t>
            </a:r>
            <a:r>
              <a:rPr lang="et-EE" b="1" dirty="0" err="1"/>
              <a:t>kind</a:t>
            </a:r>
            <a:r>
              <a:rPr lang="et-EE" b="1" dirty="0"/>
              <a:t> </a:t>
            </a:r>
            <a:r>
              <a:rPr lang="et-EE" b="1" dirty="0" err="1"/>
              <a:t>enough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b="1" dirty="0" err="1"/>
              <a:t>pay</a:t>
            </a:r>
            <a:r>
              <a:rPr lang="et-EE" b="1" dirty="0"/>
              <a:t> </a:t>
            </a:r>
            <a:r>
              <a:rPr lang="et-EE" b="1" dirty="0" err="1"/>
              <a:t>for</a:t>
            </a:r>
            <a:r>
              <a:rPr lang="et-EE" b="1" dirty="0"/>
              <a:t> </a:t>
            </a:r>
            <a:r>
              <a:rPr lang="et-EE" b="1" dirty="0" err="1"/>
              <a:t>the</a:t>
            </a:r>
            <a:r>
              <a:rPr lang="et-EE" b="1" dirty="0"/>
              <a:t> </a:t>
            </a:r>
            <a:r>
              <a:rPr lang="et-EE" b="1" dirty="0" err="1"/>
              <a:t>meal</a:t>
            </a:r>
            <a:r>
              <a:rPr lang="et-EE" b="1" dirty="0"/>
              <a:t>.</a:t>
            </a:r>
            <a:endParaRPr lang="en-GB" b="1" dirty="0"/>
          </a:p>
        </p:txBody>
      </p:sp>
      <p:sp>
        <p:nvSpPr>
          <p:cNvPr id="4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Rewrite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sentences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one</a:t>
            </a:r>
            <a:r>
              <a:rPr lang="et-EE" dirty="0"/>
              <a:t> </a:t>
            </a:r>
            <a:r>
              <a:rPr lang="et-EE" dirty="0" err="1"/>
              <a:t>sentence</a:t>
            </a:r>
            <a:r>
              <a:rPr lang="et-EE" dirty="0"/>
              <a:t>, </a:t>
            </a:r>
            <a:r>
              <a:rPr lang="et-EE" dirty="0" err="1"/>
              <a:t>using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word</a:t>
            </a:r>
            <a:r>
              <a:rPr lang="et-EE" dirty="0"/>
              <a:t> </a:t>
            </a:r>
            <a:r>
              <a:rPr lang="et-EE" dirty="0" err="1"/>
              <a:t>in</a:t>
            </a:r>
            <a:r>
              <a:rPr lang="et-EE" dirty="0"/>
              <a:t> </a:t>
            </a:r>
            <a:r>
              <a:rPr lang="et-EE" dirty="0" err="1"/>
              <a:t>brackets</a:t>
            </a:r>
            <a:r>
              <a:rPr lang="et-EE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78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4) </a:t>
            </a:r>
            <a:r>
              <a:rPr lang="et-EE" dirty="0" err="1"/>
              <a:t>How</a:t>
            </a:r>
            <a:r>
              <a:rPr lang="et-EE" dirty="0"/>
              <a:t> </a:t>
            </a:r>
            <a:r>
              <a:rPr lang="et-EE" dirty="0" err="1"/>
              <a:t>much</a:t>
            </a:r>
            <a:r>
              <a:rPr lang="et-EE" dirty="0"/>
              <a:t> </a:t>
            </a:r>
            <a:r>
              <a:rPr lang="et-EE" dirty="0" err="1"/>
              <a:t>food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there</a:t>
            </a:r>
            <a:r>
              <a:rPr lang="et-EE" dirty="0"/>
              <a:t>?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we</a:t>
            </a:r>
            <a:r>
              <a:rPr lang="et-EE" dirty="0"/>
              <a:t> feed </a:t>
            </a:r>
            <a:r>
              <a:rPr lang="et-EE" dirty="0" err="1"/>
              <a:t>everyone</a:t>
            </a:r>
            <a:r>
              <a:rPr lang="et-EE" dirty="0"/>
              <a:t>? (</a:t>
            </a:r>
            <a:r>
              <a:rPr lang="et-EE" dirty="0" err="1"/>
              <a:t>enough</a:t>
            </a:r>
            <a:r>
              <a:rPr lang="et-EE" dirty="0"/>
              <a:t>)</a:t>
            </a:r>
          </a:p>
          <a:p>
            <a:r>
              <a:rPr lang="et-EE" b="1" dirty="0" err="1"/>
              <a:t>Is</a:t>
            </a:r>
            <a:r>
              <a:rPr lang="et-EE" b="1" dirty="0"/>
              <a:t> </a:t>
            </a:r>
            <a:r>
              <a:rPr lang="et-EE" b="1" dirty="0" err="1"/>
              <a:t>there</a:t>
            </a:r>
            <a:r>
              <a:rPr lang="et-EE" b="1" dirty="0"/>
              <a:t> </a:t>
            </a:r>
            <a:r>
              <a:rPr lang="et-EE" b="1" dirty="0" err="1"/>
              <a:t>enough</a:t>
            </a:r>
            <a:r>
              <a:rPr lang="et-EE" b="1" dirty="0"/>
              <a:t> </a:t>
            </a:r>
            <a:r>
              <a:rPr lang="et-EE" b="1" dirty="0" err="1"/>
              <a:t>food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feed </a:t>
            </a:r>
            <a:r>
              <a:rPr lang="et-EE" b="1" dirty="0" err="1"/>
              <a:t>everyone</a:t>
            </a:r>
            <a:r>
              <a:rPr lang="et-EE" b="1" dirty="0"/>
              <a:t>?</a:t>
            </a:r>
          </a:p>
          <a:p>
            <a:r>
              <a:rPr lang="et-EE" dirty="0"/>
              <a:t>5)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teacher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very</a:t>
            </a:r>
            <a:r>
              <a:rPr lang="et-EE" dirty="0"/>
              <a:t> </a:t>
            </a:r>
            <a:r>
              <a:rPr lang="et-EE" dirty="0" err="1"/>
              <a:t>stupid</a:t>
            </a:r>
            <a:r>
              <a:rPr lang="et-EE" dirty="0"/>
              <a:t>. </a:t>
            </a:r>
            <a:r>
              <a:rPr lang="et-EE" dirty="0" err="1"/>
              <a:t>He</a:t>
            </a:r>
            <a:r>
              <a:rPr lang="et-EE" dirty="0"/>
              <a:t> </a:t>
            </a:r>
            <a:r>
              <a:rPr lang="et-EE" dirty="0" err="1"/>
              <a:t>believed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children</a:t>
            </a:r>
            <a:r>
              <a:rPr lang="et-EE" dirty="0"/>
              <a:t>. (</a:t>
            </a:r>
            <a:r>
              <a:rPr lang="et-EE" dirty="0" err="1"/>
              <a:t>enough</a:t>
            </a:r>
            <a:r>
              <a:rPr lang="et-EE" dirty="0"/>
              <a:t>)</a:t>
            </a:r>
          </a:p>
          <a:p>
            <a:r>
              <a:rPr lang="et-EE" b="1" dirty="0" err="1"/>
              <a:t>The</a:t>
            </a:r>
            <a:r>
              <a:rPr lang="et-EE" b="1" dirty="0"/>
              <a:t> </a:t>
            </a:r>
            <a:r>
              <a:rPr lang="et-EE" b="1" dirty="0" err="1"/>
              <a:t>teacher</a:t>
            </a:r>
            <a:r>
              <a:rPr lang="et-EE" b="1" dirty="0"/>
              <a:t> </a:t>
            </a:r>
            <a:r>
              <a:rPr lang="et-EE" b="1" dirty="0" err="1"/>
              <a:t>was</a:t>
            </a:r>
            <a:r>
              <a:rPr lang="et-EE" b="1" dirty="0"/>
              <a:t> </a:t>
            </a:r>
            <a:r>
              <a:rPr lang="et-EE" b="1" dirty="0" err="1"/>
              <a:t>stupid</a:t>
            </a:r>
            <a:r>
              <a:rPr lang="et-EE" b="1" dirty="0"/>
              <a:t> </a:t>
            </a:r>
            <a:r>
              <a:rPr lang="et-EE" b="1" dirty="0" err="1"/>
              <a:t>enough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b="1" dirty="0" err="1"/>
              <a:t>believe</a:t>
            </a:r>
            <a:r>
              <a:rPr lang="et-EE" b="1" dirty="0"/>
              <a:t> </a:t>
            </a:r>
            <a:r>
              <a:rPr lang="et-EE" b="1" dirty="0" err="1"/>
              <a:t>the</a:t>
            </a:r>
            <a:r>
              <a:rPr lang="et-EE" b="1" dirty="0"/>
              <a:t> </a:t>
            </a:r>
            <a:r>
              <a:rPr lang="et-EE" b="1" dirty="0" err="1"/>
              <a:t>children</a:t>
            </a:r>
            <a:r>
              <a:rPr lang="et-EE" b="1" dirty="0"/>
              <a:t>.</a:t>
            </a:r>
          </a:p>
          <a:p>
            <a:r>
              <a:rPr lang="et-EE" dirty="0"/>
              <a:t>6) I </a:t>
            </a:r>
            <a:r>
              <a:rPr lang="et-EE" dirty="0" err="1"/>
              <a:t>can´t</a:t>
            </a:r>
            <a:r>
              <a:rPr lang="et-EE" dirty="0"/>
              <a:t> </a:t>
            </a:r>
            <a:r>
              <a:rPr lang="et-EE" dirty="0" err="1"/>
              <a:t>understand</a:t>
            </a:r>
            <a:r>
              <a:rPr lang="et-EE" dirty="0"/>
              <a:t> </a:t>
            </a:r>
            <a:r>
              <a:rPr lang="et-EE" dirty="0" err="1"/>
              <a:t>him</a:t>
            </a:r>
            <a:r>
              <a:rPr lang="et-EE" dirty="0"/>
              <a:t>. </a:t>
            </a:r>
            <a:r>
              <a:rPr lang="et-EE" dirty="0" err="1"/>
              <a:t>He</a:t>
            </a:r>
            <a:r>
              <a:rPr lang="et-EE" dirty="0"/>
              <a:t> </a:t>
            </a:r>
            <a:r>
              <a:rPr lang="et-EE" dirty="0" err="1"/>
              <a:t>speaks</a:t>
            </a:r>
            <a:r>
              <a:rPr lang="et-EE" dirty="0"/>
              <a:t> </a:t>
            </a:r>
            <a:r>
              <a:rPr lang="et-EE" dirty="0" err="1"/>
              <a:t>very</a:t>
            </a:r>
            <a:r>
              <a:rPr lang="et-EE" dirty="0"/>
              <a:t> </a:t>
            </a:r>
            <a:r>
              <a:rPr lang="et-EE" dirty="0" err="1"/>
              <a:t>fast</a:t>
            </a:r>
            <a:r>
              <a:rPr lang="et-EE" dirty="0"/>
              <a:t>. (too)</a:t>
            </a:r>
          </a:p>
          <a:p>
            <a:r>
              <a:rPr lang="et-EE" b="1" dirty="0" err="1"/>
              <a:t>He</a:t>
            </a:r>
            <a:r>
              <a:rPr lang="et-EE" b="1" dirty="0"/>
              <a:t> </a:t>
            </a:r>
            <a:r>
              <a:rPr lang="et-EE" b="1" dirty="0" err="1"/>
              <a:t>speaks</a:t>
            </a:r>
            <a:r>
              <a:rPr lang="et-EE" b="1" dirty="0"/>
              <a:t> too </a:t>
            </a:r>
            <a:r>
              <a:rPr lang="et-EE" b="1" dirty="0" err="1"/>
              <a:t>fast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b="1" dirty="0" err="1"/>
              <a:t>understand</a:t>
            </a:r>
            <a:r>
              <a:rPr lang="et-EE" b="1" dirty="0"/>
              <a:t> </a:t>
            </a:r>
            <a:r>
              <a:rPr lang="et-EE" b="1" dirty="0" err="1"/>
              <a:t>him</a:t>
            </a:r>
            <a:r>
              <a:rPr lang="et-EE" b="1" dirty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7616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Practise</a:t>
            </a:r>
            <a:r>
              <a:rPr lang="et-EE" dirty="0"/>
              <a:t>!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http://www.agendaweb.org/grammar/so-such-exercises.html</a:t>
            </a:r>
            <a:endParaRPr lang="et-EE" dirty="0"/>
          </a:p>
          <a:p>
            <a:r>
              <a:rPr lang="en-GB" dirty="0">
                <a:hlinkClick r:id="rId3"/>
              </a:rPr>
              <a:t>https://agendaweb.org/grammar/too-enough-exercises.html</a:t>
            </a:r>
            <a:endParaRPr lang="et-EE" dirty="0"/>
          </a:p>
          <a:p>
            <a:r>
              <a:rPr lang="en-GB" dirty="0">
                <a:hlinkClick r:id="rId4"/>
              </a:rPr>
              <a:t>https://www.englishexercises.org/makeagame/viewgame.asp?id=2483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99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err="1"/>
              <a:t>so/such</a:t>
            </a:r>
            <a:endParaRPr lang="en-GB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Kasutatakse selleks, et rõhutada midagi.</a:t>
            </a:r>
          </a:p>
          <a:p>
            <a:r>
              <a:rPr lang="et-EE" b="1" dirty="0" err="1"/>
              <a:t>Such</a:t>
            </a:r>
            <a:r>
              <a:rPr lang="et-EE" b="1" dirty="0"/>
              <a:t> + </a:t>
            </a:r>
            <a:r>
              <a:rPr lang="et-EE" b="1" dirty="0" err="1"/>
              <a:t>noun</a:t>
            </a:r>
            <a:r>
              <a:rPr lang="et-EE" b="1" dirty="0"/>
              <a:t> </a:t>
            </a:r>
          </a:p>
          <a:p>
            <a:r>
              <a:rPr lang="et-EE" dirty="0" err="1"/>
              <a:t>Ex:It´s</a:t>
            </a:r>
            <a:r>
              <a:rPr lang="et-EE" dirty="0"/>
              <a:t> </a:t>
            </a:r>
            <a:r>
              <a:rPr lang="et-EE" dirty="0" err="1"/>
              <a:t>such</a:t>
            </a:r>
            <a:r>
              <a:rPr lang="et-EE" dirty="0"/>
              <a:t> a </a:t>
            </a:r>
            <a:r>
              <a:rPr lang="et-EE" dirty="0" err="1"/>
              <a:t>pity</a:t>
            </a:r>
            <a:r>
              <a:rPr lang="et-EE" dirty="0"/>
              <a:t>.</a:t>
            </a:r>
          </a:p>
          <a:p>
            <a:r>
              <a:rPr lang="et-EE" b="1" dirty="0" err="1"/>
              <a:t>Such</a:t>
            </a:r>
            <a:r>
              <a:rPr lang="et-EE" b="1" dirty="0"/>
              <a:t> + </a:t>
            </a:r>
            <a:r>
              <a:rPr lang="et-EE" b="1" dirty="0" err="1"/>
              <a:t>adjective</a:t>
            </a:r>
            <a:r>
              <a:rPr lang="et-EE" b="1" dirty="0"/>
              <a:t> + </a:t>
            </a:r>
            <a:r>
              <a:rPr lang="et-EE" b="1" dirty="0" err="1"/>
              <a:t>noun</a:t>
            </a:r>
            <a:endParaRPr lang="et-EE" b="1" dirty="0"/>
          </a:p>
          <a:p>
            <a:r>
              <a:rPr lang="et-EE" dirty="0" err="1"/>
              <a:t>Ex</a:t>
            </a:r>
            <a:r>
              <a:rPr lang="et-EE" dirty="0"/>
              <a:t>: </a:t>
            </a:r>
            <a:r>
              <a:rPr lang="et-EE" dirty="0" err="1"/>
              <a:t>It´s</a:t>
            </a:r>
            <a:r>
              <a:rPr lang="et-EE" dirty="0"/>
              <a:t> </a:t>
            </a:r>
            <a:r>
              <a:rPr lang="et-EE" dirty="0" err="1"/>
              <a:t>such</a:t>
            </a:r>
            <a:r>
              <a:rPr lang="et-EE" dirty="0"/>
              <a:t> </a:t>
            </a:r>
            <a:r>
              <a:rPr lang="et-EE" dirty="0" err="1"/>
              <a:t>beautiful</a:t>
            </a:r>
            <a:r>
              <a:rPr lang="et-EE" dirty="0"/>
              <a:t> </a:t>
            </a:r>
            <a:r>
              <a:rPr lang="et-EE" dirty="0" err="1"/>
              <a:t>weather</a:t>
            </a:r>
            <a:r>
              <a:rPr lang="et-EE" dirty="0"/>
              <a:t>.</a:t>
            </a:r>
          </a:p>
          <a:p>
            <a:r>
              <a:rPr lang="et-EE" b="1" dirty="0" err="1"/>
              <a:t>So</a:t>
            </a:r>
            <a:r>
              <a:rPr lang="et-EE" b="1" dirty="0"/>
              <a:t> + </a:t>
            </a:r>
            <a:r>
              <a:rPr lang="et-EE" b="1" dirty="0" err="1"/>
              <a:t>adjective</a:t>
            </a:r>
            <a:endParaRPr lang="et-EE" b="1" dirty="0"/>
          </a:p>
          <a:p>
            <a:r>
              <a:rPr lang="et-EE" dirty="0" err="1"/>
              <a:t>Ex</a:t>
            </a:r>
            <a:r>
              <a:rPr lang="et-EE" dirty="0"/>
              <a:t>: </a:t>
            </a:r>
            <a:r>
              <a:rPr lang="et-EE" dirty="0" err="1"/>
              <a:t>I´m</a:t>
            </a:r>
            <a:r>
              <a:rPr lang="et-EE" dirty="0"/>
              <a:t> so tired.</a:t>
            </a:r>
          </a:p>
          <a:p>
            <a:r>
              <a:rPr lang="et-EE" b="1" dirty="0" err="1"/>
              <a:t>So</a:t>
            </a:r>
            <a:r>
              <a:rPr lang="et-EE" b="1" dirty="0"/>
              <a:t> + adverb </a:t>
            </a:r>
            <a:r>
              <a:rPr lang="et-EE" dirty="0"/>
              <a:t>(kirjeldab ekstreemseid tegevusi!)</a:t>
            </a:r>
          </a:p>
          <a:p>
            <a:r>
              <a:rPr lang="en-US" dirty="0"/>
              <a:t>She spoke so quickly! She sounded like an auctioneer.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062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Practise</a:t>
            </a:r>
            <a:r>
              <a:rPr lang="et-EE" dirty="0"/>
              <a:t>!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1. </a:t>
            </a:r>
            <a:r>
              <a:rPr lang="et-EE" dirty="0" err="1"/>
              <a:t>It´s</a:t>
            </a:r>
            <a:r>
              <a:rPr lang="et-EE" dirty="0"/>
              <a:t> ….. </a:t>
            </a:r>
            <a:r>
              <a:rPr lang="et-EE" dirty="0" err="1"/>
              <a:t>difficult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make</a:t>
            </a:r>
            <a:r>
              <a:rPr lang="et-EE" dirty="0"/>
              <a:t> </a:t>
            </a:r>
            <a:r>
              <a:rPr lang="et-EE" dirty="0" err="1"/>
              <a:t>up</a:t>
            </a:r>
            <a:r>
              <a:rPr lang="et-EE" dirty="0"/>
              <a:t> </a:t>
            </a:r>
            <a:r>
              <a:rPr lang="et-EE" dirty="0" err="1"/>
              <a:t>my</a:t>
            </a:r>
            <a:r>
              <a:rPr lang="et-EE" dirty="0"/>
              <a:t> mind </a:t>
            </a:r>
            <a:r>
              <a:rPr lang="et-EE" dirty="0" err="1"/>
              <a:t>what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wear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party</a:t>
            </a:r>
            <a:r>
              <a:rPr lang="et-EE" dirty="0"/>
              <a:t>!</a:t>
            </a:r>
          </a:p>
          <a:p>
            <a:r>
              <a:rPr lang="et-EE" b="1" dirty="0" err="1"/>
              <a:t>So</a:t>
            </a:r>
            <a:endParaRPr lang="et-EE" b="1" dirty="0"/>
          </a:p>
          <a:p>
            <a:r>
              <a:rPr lang="et-EE" dirty="0"/>
              <a:t>2. </a:t>
            </a:r>
            <a:r>
              <a:rPr lang="et-EE" dirty="0" err="1"/>
              <a:t>Why</a:t>
            </a:r>
            <a:r>
              <a:rPr lang="et-EE" dirty="0"/>
              <a:t> are </a:t>
            </a:r>
            <a:r>
              <a:rPr lang="et-EE" dirty="0" err="1"/>
              <a:t>you</a:t>
            </a:r>
            <a:r>
              <a:rPr lang="et-EE" dirty="0"/>
              <a:t> </a:t>
            </a:r>
            <a:r>
              <a:rPr lang="et-EE" dirty="0" err="1"/>
              <a:t>wearing</a:t>
            </a:r>
            <a:r>
              <a:rPr lang="et-EE" dirty="0"/>
              <a:t> ….. </a:t>
            </a:r>
            <a:r>
              <a:rPr lang="et-EE" dirty="0" err="1"/>
              <a:t>uncomfortable</a:t>
            </a:r>
            <a:r>
              <a:rPr lang="et-EE" dirty="0"/>
              <a:t> </a:t>
            </a:r>
            <a:r>
              <a:rPr lang="et-EE" dirty="0" err="1"/>
              <a:t>shoes</a:t>
            </a:r>
            <a:r>
              <a:rPr lang="et-EE" dirty="0"/>
              <a:t>?</a:t>
            </a:r>
          </a:p>
          <a:p>
            <a:r>
              <a:rPr lang="et-EE" b="1" dirty="0" err="1"/>
              <a:t>Such</a:t>
            </a:r>
            <a:endParaRPr lang="et-EE" b="1" dirty="0"/>
          </a:p>
          <a:p>
            <a:r>
              <a:rPr lang="et-EE" dirty="0"/>
              <a:t>3. </a:t>
            </a:r>
            <a:r>
              <a:rPr lang="et-EE" dirty="0" err="1"/>
              <a:t>When</a:t>
            </a:r>
            <a:r>
              <a:rPr lang="et-EE" dirty="0"/>
              <a:t>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were</a:t>
            </a:r>
            <a:r>
              <a:rPr lang="et-EE" dirty="0"/>
              <a:t> </a:t>
            </a:r>
            <a:r>
              <a:rPr lang="et-EE" dirty="0" err="1"/>
              <a:t>in</a:t>
            </a:r>
            <a:r>
              <a:rPr lang="et-EE" dirty="0"/>
              <a:t> India,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had</a:t>
            </a:r>
            <a:r>
              <a:rPr lang="et-EE" dirty="0"/>
              <a:t> ….. </a:t>
            </a:r>
            <a:r>
              <a:rPr lang="et-EE" dirty="0" err="1"/>
              <a:t>hot</a:t>
            </a:r>
            <a:r>
              <a:rPr lang="et-EE" dirty="0"/>
              <a:t> </a:t>
            </a:r>
            <a:r>
              <a:rPr lang="et-EE" dirty="0" err="1"/>
              <a:t>weather</a:t>
            </a:r>
            <a:r>
              <a:rPr lang="et-EE" dirty="0"/>
              <a:t>.</a:t>
            </a:r>
          </a:p>
          <a:p>
            <a:r>
              <a:rPr lang="et-EE" b="1" dirty="0" err="1"/>
              <a:t>such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6406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7. </a:t>
            </a:r>
            <a:r>
              <a:rPr lang="et-EE" dirty="0" err="1"/>
              <a:t>Everybody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excited</a:t>
            </a:r>
            <a:r>
              <a:rPr lang="et-EE" dirty="0"/>
              <a:t>. </a:t>
            </a:r>
            <a:r>
              <a:rPr lang="et-EE" dirty="0" err="1"/>
              <a:t>They</a:t>
            </a:r>
            <a:r>
              <a:rPr lang="et-EE" dirty="0"/>
              <a:t> </a:t>
            </a:r>
            <a:r>
              <a:rPr lang="et-EE" dirty="0" err="1"/>
              <a:t>had</a:t>
            </a:r>
            <a:r>
              <a:rPr lang="et-EE" dirty="0"/>
              <a:t> </a:t>
            </a:r>
            <a:r>
              <a:rPr lang="et-EE" dirty="0" err="1"/>
              <a:t>never</a:t>
            </a:r>
            <a:r>
              <a:rPr lang="et-EE" dirty="0"/>
              <a:t> seen …. a </a:t>
            </a:r>
            <a:r>
              <a:rPr lang="et-EE" dirty="0" err="1"/>
              <a:t>fascinating</a:t>
            </a:r>
            <a:r>
              <a:rPr lang="et-EE" dirty="0"/>
              <a:t> </a:t>
            </a:r>
            <a:r>
              <a:rPr lang="et-EE" dirty="0" err="1"/>
              <a:t>poster</a:t>
            </a:r>
            <a:r>
              <a:rPr lang="et-EE" dirty="0"/>
              <a:t> </a:t>
            </a:r>
            <a:r>
              <a:rPr lang="et-EE" dirty="0" err="1"/>
              <a:t>before</a:t>
            </a:r>
            <a:r>
              <a:rPr lang="et-EE" dirty="0"/>
              <a:t>.</a:t>
            </a:r>
          </a:p>
          <a:p>
            <a:r>
              <a:rPr lang="et-EE" b="1" dirty="0" err="1"/>
              <a:t>Such</a:t>
            </a:r>
            <a:endParaRPr lang="et-EE" b="1" dirty="0"/>
          </a:p>
          <a:p>
            <a:r>
              <a:rPr lang="et-EE" dirty="0"/>
              <a:t>8. </a:t>
            </a:r>
            <a:r>
              <a:rPr lang="et-EE" dirty="0" err="1"/>
              <a:t>Your</a:t>
            </a:r>
            <a:r>
              <a:rPr lang="et-EE" dirty="0"/>
              <a:t> </a:t>
            </a:r>
            <a:r>
              <a:rPr lang="et-EE" dirty="0" err="1"/>
              <a:t>shoes</a:t>
            </a:r>
            <a:r>
              <a:rPr lang="et-EE" dirty="0"/>
              <a:t> are ….. </a:t>
            </a:r>
            <a:r>
              <a:rPr lang="et-EE" dirty="0" err="1"/>
              <a:t>dirty</a:t>
            </a:r>
            <a:r>
              <a:rPr lang="et-EE" dirty="0"/>
              <a:t>. </a:t>
            </a:r>
            <a:r>
              <a:rPr lang="et-EE" dirty="0" err="1"/>
              <a:t>Why</a:t>
            </a:r>
            <a:r>
              <a:rPr lang="et-EE" dirty="0"/>
              <a:t> </a:t>
            </a:r>
            <a:r>
              <a:rPr lang="et-EE" dirty="0" err="1"/>
              <a:t>don´t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 </a:t>
            </a:r>
            <a:r>
              <a:rPr lang="et-EE" dirty="0" err="1"/>
              <a:t>wipe</a:t>
            </a:r>
            <a:r>
              <a:rPr lang="et-EE" dirty="0"/>
              <a:t> </a:t>
            </a:r>
            <a:r>
              <a:rPr lang="et-EE" dirty="0" err="1"/>
              <a:t>your</a:t>
            </a:r>
            <a:r>
              <a:rPr lang="et-EE" dirty="0"/>
              <a:t> </a:t>
            </a:r>
            <a:r>
              <a:rPr lang="et-EE" dirty="0" err="1"/>
              <a:t>feet</a:t>
            </a:r>
            <a:r>
              <a:rPr lang="et-EE" dirty="0"/>
              <a:t>?</a:t>
            </a:r>
          </a:p>
          <a:p>
            <a:r>
              <a:rPr lang="et-EE" b="1" dirty="0" err="1"/>
              <a:t>So</a:t>
            </a:r>
            <a:endParaRPr lang="et-EE" b="1" dirty="0"/>
          </a:p>
          <a:p>
            <a:r>
              <a:rPr lang="et-EE" dirty="0"/>
              <a:t>9.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nights</a:t>
            </a:r>
            <a:r>
              <a:rPr lang="et-EE" dirty="0"/>
              <a:t> </a:t>
            </a:r>
            <a:r>
              <a:rPr lang="et-EE" dirty="0" err="1"/>
              <a:t>were</a:t>
            </a:r>
            <a:r>
              <a:rPr lang="et-EE" dirty="0"/>
              <a:t> ….. </a:t>
            </a:r>
            <a:r>
              <a:rPr lang="et-EE" dirty="0" err="1"/>
              <a:t>cold</a:t>
            </a:r>
            <a:r>
              <a:rPr lang="et-EE" dirty="0"/>
              <a:t>.</a:t>
            </a:r>
          </a:p>
          <a:p>
            <a:r>
              <a:rPr lang="et-EE" b="1" dirty="0"/>
              <a:t>so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97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10.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….. a </a:t>
            </a:r>
            <a:r>
              <a:rPr lang="et-EE" dirty="0" err="1"/>
              <a:t>difficult</a:t>
            </a:r>
            <a:r>
              <a:rPr lang="et-EE" dirty="0"/>
              <a:t> </a:t>
            </a:r>
            <a:r>
              <a:rPr lang="et-EE" dirty="0" err="1"/>
              <a:t>article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chosen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their</a:t>
            </a:r>
            <a:r>
              <a:rPr lang="et-EE" dirty="0"/>
              <a:t> </a:t>
            </a:r>
            <a:r>
              <a:rPr lang="et-EE" dirty="0" err="1"/>
              <a:t>homework</a:t>
            </a:r>
            <a:r>
              <a:rPr lang="et-EE" dirty="0"/>
              <a:t>.</a:t>
            </a:r>
          </a:p>
          <a:p>
            <a:r>
              <a:rPr lang="et-EE" b="1" dirty="0" err="1"/>
              <a:t>Such</a:t>
            </a:r>
            <a:endParaRPr lang="et-EE" b="1" dirty="0"/>
          </a:p>
          <a:p>
            <a:r>
              <a:rPr lang="et-EE" dirty="0"/>
              <a:t>11.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caves</a:t>
            </a:r>
            <a:r>
              <a:rPr lang="et-EE" dirty="0"/>
              <a:t> </a:t>
            </a:r>
            <a:r>
              <a:rPr lang="et-EE" dirty="0" err="1"/>
              <a:t>were</a:t>
            </a:r>
            <a:r>
              <a:rPr lang="et-EE" dirty="0"/>
              <a:t> …. </a:t>
            </a:r>
            <a:r>
              <a:rPr lang="et-EE" dirty="0" err="1"/>
              <a:t>scary</a:t>
            </a:r>
            <a:r>
              <a:rPr lang="et-EE" dirty="0"/>
              <a:t>; </a:t>
            </a:r>
            <a:r>
              <a:rPr lang="et-EE" dirty="0" err="1"/>
              <a:t>several</a:t>
            </a:r>
            <a:r>
              <a:rPr lang="et-EE" dirty="0"/>
              <a:t> </a:t>
            </a:r>
            <a:r>
              <a:rPr lang="et-EE" dirty="0" err="1"/>
              <a:t>students</a:t>
            </a:r>
            <a:r>
              <a:rPr lang="et-EE" dirty="0"/>
              <a:t> </a:t>
            </a:r>
            <a:r>
              <a:rPr lang="et-EE" dirty="0" err="1"/>
              <a:t>refused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follow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guide</a:t>
            </a:r>
            <a:r>
              <a:rPr lang="et-EE" dirty="0"/>
              <a:t>.</a:t>
            </a:r>
          </a:p>
          <a:p>
            <a:r>
              <a:rPr lang="et-EE" b="1" dirty="0" err="1"/>
              <a:t>So</a:t>
            </a:r>
            <a:endParaRPr lang="et-EE" b="1" dirty="0"/>
          </a:p>
          <a:p>
            <a:r>
              <a:rPr lang="et-EE" dirty="0"/>
              <a:t>12. </a:t>
            </a:r>
            <a:r>
              <a:rPr lang="et-EE" dirty="0" err="1"/>
              <a:t>There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…. a </a:t>
            </a:r>
            <a:r>
              <a:rPr lang="et-EE" dirty="0" err="1"/>
              <a:t>long</a:t>
            </a:r>
            <a:r>
              <a:rPr lang="et-EE" dirty="0"/>
              <a:t> </a:t>
            </a:r>
            <a:r>
              <a:rPr lang="et-EE" dirty="0" err="1"/>
              <a:t>queue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people</a:t>
            </a:r>
            <a:r>
              <a:rPr lang="et-EE" dirty="0"/>
              <a:t> </a:t>
            </a:r>
            <a:r>
              <a:rPr lang="et-EE" dirty="0" err="1"/>
              <a:t>waiting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tickets</a:t>
            </a:r>
            <a:r>
              <a:rPr lang="et-EE" dirty="0"/>
              <a:t>.</a:t>
            </a:r>
          </a:p>
          <a:p>
            <a:r>
              <a:rPr lang="et-EE" b="1" dirty="0" err="1"/>
              <a:t>such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43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11. </a:t>
            </a:r>
            <a:r>
              <a:rPr lang="et-EE" dirty="0" err="1"/>
              <a:t>These</a:t>
            </a:r>
            <a:r>
              <a:rPr lang="et-EE" dirty="0"/>
              <a:t> </a:t>
            </a:r>
            <a:r>
              <a:rPr lang="et-EE" dirty="0" err="1"/>
              <a:t>clothes</a:t>
            </a:r>
            <a:r>
              <a:rPr lang="et-EE" dirty="0"/>
              <a:t> are ….. </a:t>
            </a:r>
            <a:r>
              <a:rPr lang="et-EE" dirty="0" err="1"/>
              <a:t>boring</a:t>
            </a:r>
            <a:r>
              <a:rPr lang="et-EE" dirty="0"/>
              <a:t>, I </a:t>
            </a:r>
            <a:r>
              <a:rPr lang="et-EE" dirty="0" err="1"/>
              <a:t>would</a:t>
            </a:r>
            <a:r>
              <a:rPr lang="et-EE" dirty="0"/>
              <a:t> </a:t>
            </a:r>
            <a:r>
              <a:rPr lang="et-EE" dirty="0" err="1"/>
              <a:t>never</a:t>
            </a:r>
            <a:r>
              <a:rPr lang="et-EE" dirty="0"/>
              <a:t> </a:t>
            </a:r>
            <a:r>
              <a:rPr lang="et-EE" dirty="0" err="1"/>
              <a:t>wear</a:t>
            </a:r>
            <a:r>
              <a:rPr lang="et-EE" dirty="0"/>
              <a:t> </a:t>
            </a:r>
            <a:r>
              <a:rPr lang="et-EE" dirty="0" err="1"/>
              <a:t>them</a:t>
            </a:r>
            <a:r>
              <a:rPr lang="et-EE" dirty="0"/>
              <a:t>.</a:t>
            </a:r>
          </a:p>
          <a:p>
            <a:r>
              <a:rPr lang="et-EE" b="1" dirty="0" err="1"/>
              <a:t>So</a:t>
            </a:r>
            <a:endParaRPr lang="et-EE" b="1" dirty="0"/>
          </a:p>
          <a:p>
            <a:r>
              <a:rPr lang="et-EE" dirty="0"/>
              <a:t>12. I </a:t>
            </a:r>
            <a:r>
              <a:rPr lang="et-EE" dirty="0" err="1"/>
              <a:t>liked</a:t>
            </a:r>
            <a:r>
              <a:rPr lang="et-EE" dirty="0"/>
              <a:t> </a:t>
            </a:r>
            <a:r>
              <a:rPr lang="et-EE" dirty="0" err="1"/>
              <a:t>your</a:t>
            </a:r>
            <a:r>
              <a:rPr lang="et-EE" dirty="0"/>
              <a:t> </a:t>
            </a:r>
            <a:r>
              <a:rPr lang="et-EE" dirty="0" err="1"/>
              <a:t>essay</a:t>
            </a:r>
            <a:r>
              <a:rPr lang="et-EE" dirty="0"/>
              <a:t>. </a:t>
            </a:r>
            <a:r>
              <a:rPr lang="et-EE" dirty="0" err="1"/>
              <a:t>You</a:t>
            </a:r>
            <a:r>
              <a:rPr lang="et-EE" dirty="0"/>
              <a:t> are …..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outstanding</a:t>
            </a:r>
            <a:r>
              <a:rPr lang="et-EE" dirty="0"/>
              <a:t> </a:t>
            </a:r>
            <a:r>
              <a:rPr lang="et-EE" dirty="0" err="1"/>
              <a:t>story-teller</a:t>
            </a:r>
            <a:r>
              <a:rPr lang="et-EE" dirty="0"/>
              <a:t>!</a:t>
            </a:r>
          </a:p>
          <a:p>
            <a:r>
              <a:rPr lang="et-EE" b="1" dirty="0" err="1"/>
              <a:t>Such</a:t>
            </a:r>
            <a:endParaRPr lang="et-EE" b="1" dirty="0"/>
          </a:p>
          <a:p>
            <a:r>
              <a:rPr lang="et-EE" dirty="0"/>
              <a:t>13.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topic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….. </a:t>
            </a:r>
            <a:r>
              <a:rPr lang="et-EE" dirty="0" err="1"/>
              <a:t>exciting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 Alex </a:t>
            </a:r>
            <a:r>
              <a:rPr lang="et-EE" dirty="0" err="1"/>
              <a:t>didn´t</a:t>
            </a:r>
            <a:r>
              <a:rPr lang="et-EE" dirty="0"/>
              <a:t> </a:t>
            </a:r>
            <a:r>
              <a:rPr lang="et-EE" dirty="0" err="1"/>
              <a:t>hesitate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a moment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choose</a:t>
            </a:r>
            <a:r>
              <a:rPr lang="et-EE" dirty="0"/>
              <a:t> </a:t>
            </a:r>
            <a:r>
              <a:rPr lang="et-EE" dirty="0" err="1"/>
              <a:t>it</a:t>
            </a:r>
            <a:r>
              <a:rPr lang="et-EE" dirty="0"/>
              <a:t>.</a:t>
            </a:r>
          </a:p>
          <a:p>
            <a:r>
              <a:rPr lang="et-EE" b="1" dirty="0" err="1"/>
              <a:t>So</a:t>
            </a:r>
            <a:endParaRPr lang="et-EE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5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Rewrite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sentences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one</a:t>
            </a:r>
            <a:r>
              <a:rPr lang="et-EE" dirty="0"/>
              <a:t> </a:t>
            </a:r>
            <a:r>
              <a:rPr lang="et-EE" dirty="0" err="1"/>
              <a:t>sentence</a:t>
            </a:r>
            <a:r>
              <a:rPr lang="et-EE" dirty="0"/>
              <a:t>, </a:t>
            </a:r>
            <a:r>
              <a:rPr lang="et-EE" dirty="0" err="1"/>
              <a:t>using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word</a:t>
            </a:r>
            <a:r>
              <a:rPr lang="et-EE" dirty="0"/>
              <a:t> </a:t>
            </a:r>
            <a:r>
              <a:rPr lang="et-EE" dirty="0" err="1"/>
              <a:t>in</a:t>
            </a:r>
            <a:r>
              <a:rPr lang="et-EE" dirty="0"/>
              <a:t> </a:t>
            </a:r>
            <a:r>
              <a:rPr lang="et-EE" dirty="0" err="1"/>
              <a:t>brackets</a:t>
            </a:r>
            <a:r>
              <a:rPr lang="et-EE" dirty="0"/>
              <a:t>.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1. </a:t>
            </a:r>
            <a:r>
              <a:rPr lang="et-EE" dirty="0" err="1"/>
              <a:t>The</a:t>
            </a:r>
            <a:r>
              <a:rPr lang="et-EE" dirty="0"/>
              <a:t> film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very</a:t>
            </a:r>
            <a:r>
              <a:rPr lang="et-EE" dirty="0"/>
              <a:t> </a:t>
            </a:r>
            <a:r>
              <a:rPr lang="et-EE" dirty="0" err="1"/>
              <a:t>sad</a:t>
            </a:r>
            <a:r>
              <a:rPr lang="et-EE" dirty="0"/>
              <a:t>. </a:t>
            </a:r>
            <a:r>
              <a:rPr lang="et-EE" dirty="0" err="1"/>
              <a:t>Everyone</a:t>
            </a:r>
            <a:r>
              <a:rPr lang="et-EE" dirty="0"/>
              <a:t> </a:t>
            </a:r>
            <a:r>
              <a:rPr lang="et-EE" dirty="0" err="1"/>
              <a:t>cried</a:t>
            </a:r>
            <a:r>
              <a:rPr lang="et-EE" dirty="0"/>
              <a:t>. (so)</a:t>
            </a:r>
          </a:p>
          <a:p>
            <a:r>
              <a:rPr lang="et-EE" b="1" dirty="0" err="1"/>
              <a:t>The</a:t>
            </a:r>
            <a:r>
              <a:rPr lang="et-EE" b="1" dirty="0"/>
              <a:t> film </a:t>
            </a:r>
            <a:r>
              <a:rPr lang="et-EE" b="1" dirty="0" err="1"/>
              <a:t>was</a:t>
            </a:r>
            <a:r>
              <a:rPr lang="et-EE" b="1" dirty="0"/>
              <a:t> so </a:t>
            </a:r>
            <a:r>
              <a:rPr lang="et-EE" b="1" dirty="0" err="1"/>
              <a:t>sad</a:t>
            </a:r>
            <a:r>
              <a:rPr lang="et-EE" b="1" dirty="0"/>
              <a:t> </a:t>
            </a:r>
            <a:r>
              <a:rPr lang="et-EE" b="1" dirty="0" err="1"/>
              <a:t>that</a:t>
            </a:r>
            <a:r>
              <a:rPr lang="et-EE" b="1" dirty="0"/>
              <a:t> </a:t>
            </a:r>
            <a:r>
              <a:rPr lang="et-EE" b="1" dirty="0" err="1"/>
              <a:t>everyone</a:t>
            </a:r>
            <a:r>
              <a:rPr lang="et-EE" b="1" dirty="0"/>
              <a:t> </a:t>
            </a:r>
            <a:r>
              <a:rPr lang="et-EE" b="1" dirty="0" err="1"/>
              <a:t>cried</a:t>
            </a:r>
            <a:r>
              <a:rPr lang="et-EE" b="1" dirty="0"/>
              <a:t>.</a:t>
            </a:r>
          </a:p>
          <a:p>
            <a:r>
              <a:rPr lang="et-EE" dirty="0"/>
              <a:t>2.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a </a:t>
            </a:r>
            <a:r>
              <a:rPr lang="et-EE" dirty="0" err="1"/>
              <a:t>very</a:t>
            </a:r>
            <a:r>
              <a:rPr lang="et-EE" dirty="0"/>
              <a:t> </a:t>
            </a:r>
            <a:r>
              <a:rPr lang="et-EE" dirty="0" err="1"/>
              <a:t>good</a:t>
            </a:r>
            <a:r>
              <a:rPr lang="et-EE" dirty="0"/>
              <a:t> </a:t>
            </a:r>
            <a:r>
              <a:rPr lang="et-EE" dirty="0" err="1"/>
              <a:t>meal</a:t>
            </a:r>
            <a:r>
              <a:rPr lang="et-EE" dirty="0"/>
              <a:t>.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ate</a:t>
            </a:r>
            <a:r>
              <a:rPr lang="et-EE" dirty="0"/>
              <a:t> </a:t>
            </a:r>
            <a:r>
              <a:rPr lang="et-EE" dirty="0" err="1"/>
              <a:t>far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much</a:t>
            </a:r>
            <a:r>
              <a:rPr lang="et-EE" dirty="0"/>
              <a:t>. (</a:t>
            </a:r>
            <a:r>
              <a:rPr lang="et-EE" dirty="0" err="1"/>
              <a:t>such</a:t>
            </a:r>
            <a:r>
              <a:rPr lang="et-EE" dirty="0"/>
              <a:t>)</a:t>
            </a:r>
          </a:p>
          <a:p>
            <a:r>
              <a:rPr lang="et-EE" b="1" dirty="0" err="1"/>
              <a:t>It</a:t>
            </a:r>
            <a:r>
              <a:rPr lang="et-EE" b="1" dirty="0"/>
              <a:t> </a:t>
            </a:r>
            <a:r>
              <a:rPr lang="et-EE" b="1" dirty="0" err="1"/>
              <a:t>was</a:t>
            </a:r>
            <a:r>
              <a:rPr lang="et-EE" b="1" dirty="0"/>
              <a:t> </a:t>
            </a:r>
            <a:r>
              <a:rPr lang="et-EE" b="1" dirty="0" err="1"/>
              <a:t>such</a:t>
            </a:r>
            <a:r>
              <a:rPr lang="et-EE" b="1" dirty="0"/>
              <a:t> a </a:t>
            </a:r>
            <a:r>
              <a:rPr lang="et-EE" b="1" dirty="0" err="1"/>
              <a:t>good</a:t>
            </a:r>
            <a:r>
              <a:rPr lang="et-EE" b="1" dirty="0"/>
              <a:t> </a:t>
            </a:r>
            <a:r>
              <a:rPr lang="et-EE" b="1" dirty="0" err="1"/>
              <a:t>meal</a:t>
            </a:r>
            <a:r>
              <a:rPr lang="et-EE" b="1" dirty="0"/>
              <a:t> </a:t>
            </a:r>
            <a:r>
              <a:rPr lang="et-EE" b="1" dirty="0" err="1"/>
              <a:t>that</a:t>
            </a:r>
            <a:r>
              <a:rPr lang="et-EE" b="1" dirty="0"/>
              <a:t> </a:t>
            </a:r>
            <a:r>
              <a:rPr lang="et-EE" b="1" dirty="0" err="1"/>
              <a:t>we</a:t>
            </a:r>
            <a:r>
              <a:rPr lang="et-EE" b="1" dirty="0"/>
              <a:t> </a:t>
            </a:r>
            <a:r>
              <a:rPr lang="et-EE" b="1" dirty="0" err="1"/>
              <a:t>ate</a:t>
            </a:r>
            <a:r>
              <a:rPr lang="et-EE" b="1" dirty="0"/>
              <a:t> </a:t>
            </a:r>
            <a:r>
              <a:rPr lang="et-EE" b="1" dirty="0" err="1"/>
              <a:t>far</a:t>
            </a:r>
            <a:r>
              <a:rPr lang="et-EE" b="1" dirty="0"/>
              <a:t> too </a:t>
            </a:r>
            <a:r>
              <a:rPr lang="et-EE" b="1" dirty="0" err="1"/>
              <a:t>much</a:t>
            </a:r>
            <a:r>
              <a:rPr lang="et-EE" b="1" dirty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4589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4.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trousers</a:t>
            </a:r>
            <a:r>
              <a:rPr lang="et-EE" dirty="0"/>
              <a:t> </a:t>
            </a:r>
            <a:r>
              <a:rPr lang="et-EE" dirty="0" err="1"/>
              <a:t>were</a:t>
            </a:r>
            <a:r>
              <a:rPr lang="et-EE" dirty="0"/>
              <a:t> </a:t>
            </a:r>
            <a:r>
              <a:rPr lang="et-EE" dirty="0" err="1"/>
              <a:t>very</a:t>
            </a:r>
            <a:r>
              <a:rPr lang="et-EE" dirty="0"/>
              <a:t> </a:t>
            </a:r>
            <a:r>
              <a:rPr lang="et-EE" dirty="0" err="1"/>
              <a:t>cheap</a:t>
            </a:r>
            <a:r>
              <a:rPr lang="et-EE" dirty="0"/>
              <a:t>. I </a:t>
            </a:r>
            <a:r>
              <a:rPr lang="et-EE" dirty="0" err="1"/>
              <a:t>bought</a:t>
            </a:r>
            <a:r>
              <a:rPr lang="et-EE" dirty="0"/>
              <a:t> </a:t>
            </a:r>
            <a:r>
              <a:rPr lang="et-EE" dirty="0" err="1"/>
              <a:t>six</a:t>
            </a:r>
            <a:r>
              <a:rPr lang="et-EE" dirty="0"/>
              <a:t> pair.</a:t>
            </a:r>
          </a:p>
          <a:p>
            <a:r>
              <a:rPr lang="et-EE" b="1" dirty="0" err="1"/>
              <a:t>They</a:t>
            </a:r>
            <a:r>
              <a:rPr lang="et-EE" b="1" dirty="0"/>
              <a:t> </a:t>
            </a:r>
            <a:r>
              <a:rPr lang="et-EE" b="1" dirty="0" err="1"/>
              <a:t>were</a:t>
            </a:r>
            <a:r>
              <a:rPr lang="et-EE" b="1" dirty="0"/>
              <a:t> </a:t>
            </a:r>
            <a:r>
              <a:rPr lang="et-EE" b="1" dirty="0" err="1"/>
              <a:t>such</a:t>
            </a:r>
            <a:r>
              <a:rPr lang="et-EE" b="1" dirty="0"/>
              <a:t> </a:t>
            </a:r>
            <a:r>
              <a:rPr lang="et-EE" b="1" dirty="0" err="1"/>
              <a:t>cheap</a:t>
            </a:r>
            <a:r>
              <a:rPr lang="et-EE" b="1" dirty="0"/>
              <a:t> </a:t>
            </a:r>
            <a:r>
              <a:rPr lang="et-EE" b="1" dirty="0" err="1"/>
              <a:t>trousers</a:t>
            </a:r>
            <a:r>
              <a:rPr lang="et-EE" b="1" dirty="0"/>
              <a:t> </a:t>
            </a:r>
            <a:r>
              <a:rPr lang="et-EE" b="1" dirty="0" err="1"/>
              <a:t>that</a:t>
            </a:r>
            <a:r>
              <a:rPr lang="et-EE" b="1" dirty="0"/>
              <a:t> I </a:t>
            </a:r>
            <a:r>
              <a:rPr lang="et-EE" b="1" dirty="0" err="1"/>
              <a:t>bought</a:t>
            </a:r>
            <a:r>
              <a:rPr lang="et-EE" b="1" dirty="0"/>
              <a:t> </a:t>
            </a:r>
            <a:r>
              <a:rPr lang="et-EE" b="1" dirty="0" err="1"/>
              <a:t>six</a:t>
            </a:r>
            <a:r>
              <a:rPr lang="et-EE" b="1" dirty="0"/>
              <a:t> </a:t>
            </a:r>
            <a:r>
              <a:rPr lang="et-EE" b="1" dirty="0" err="1"/>
              <a:t>pairs</a:t>
            </a:r>
            <a:r>
              <a:rPr lang="et-EE" b="1" dirty="0"/>
              <a:t>.</a:t>
            </a:r>
          </a:p>
          <a:p>
            <a:r>
              <a:rPr lang="et-EE" dirty="0"/>
              <a:t>5. </a:t>
            </a:r>
            <a:r>
              <a:rPr lang="et-EE" dirty="0" err="1"/>
              <a:t>The</a:t>
            </a:r>
            <a:r>
              <a:rPr lang="et-EE" dirty="0"/>
              <a:t> film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very</a:t>
            </a:r>
            <a:r>
              <a:rPr lang="et-EE" dirty="0"/>
              <a:t> </a:t>
            </a:r>
            <a:r>
              <a:rPr lang="et-EE" dirty="0" err="1"/>
              <a:t>bad</a:t>
            </a:r>
            <a:r>
              <a:rPr lang="et-EE" dirty="0"/>
              <a:t>. </a:t>
            </a:r>
            <a:r>
              <a:rPr lang="et-EE" dirty="0" err="1"/>
              <a:t>Most</a:t>
            </a:r>
            <a:r>
              <a:rPr lang="et-EE" dirty="0"/>
              <a:t> </a:t>
            </a:r>
            <a:r>
              <a:rPr lang="et-EE" dirty="0" err="1"/>
              <a:t>people</a:t>
            </a:r>
            <a:r>
              <a:rPr lang="et-EE" dirty="0"/>
              <a:t> </a:t>
            </a:r>
            <a:r>
              <a:rPr lang="et-EE" dirty="0" err="1"/>
              <a:t>walked</a:t>
            </a:r>
            <a:r>
              <a:rPr lang="et-EE" dirty="0"/>
              <a:t> </a:t>
            </a:r>
            <a:r>
              <a:rPr lang="et-EE" dirty="0" err="1"/>
              <a:t>out</a:t>
            </a:r>
            <a:r>
              <a:rPr lang="et-EE" dirty="0"/>
              <a:t>.</a:t>
            </a:r>
          </a:p>
          <a:p>
            <a:r>
              <a:rPr lang="et-EE" b="1" dirty="0" err="1"/>
              <a:t>The</a:t>
            </a:r>
            <a:r>
              <a:rPr lang="et-EE" b="1" dirty="0"/>
              <a:t> film </a:t>
            </a:r>
            <a:r>
              <a:rPr lang="et-EE" b="1" dirty="0" err="1"/>
              <a:t>was</a:t>
            </a:r>
            <a:r>
              <a:rPr lang="et-EE" b="1" dirty="0"/>
              <a:t> so </a:t>
            </a:r>
            <a:r>
              <a:rPr lang="et-EE" b="1" dirty="0" err="1"/>
              <a:t>bad</a:t>
            </a:r>
            <a:r>
              <a:rPr lang="et-EE" b="1" dirty="0"/>
              <a:t> </a:t>
            </a:r>
            <a:r>
              <a:rPr lang="et-EE" b="1" dirty="0" err="1"/>
              <a:t>that</a:t>
            </a:r>
            <a:r>
              <a:rPr lang="et-EE" b="1" dirty="0"/>
              <a:t> </a:t>
            </a:r>
            <a:r>
              <a:rPr lang="et-EE" b="1" dirty="0" err="1"/>
              <a:t>most</a:t>
            </a:r>
            <a:r>
              <a:rPr lang="et-EE" b="1" dirty="0"/>
              <a:t> </a:t>
            </a:r>
            <a:r>
              <a:rPr lang="et-EE" b="1" dirty="0" err="1"/>
              <a:t>people</a:t>
            </a:r>
            <a:r>
              <a:rPr lang="et-EE" b="1" dirty="0"/>
              <a:t> </a:t>
            </a:r>
            <a:r>
              <a:rPr lang="et-EE" b="1" dirty="0" err="1"/>
              <a:t>walked</a:t>
            </a:r>
            <a:r>
              <a:rPr lang="et-EE" b="1" dirty="0"/>
              <a:t> </a:t>
            </a:r>
            <a:r>
              <a:rPr lang="et-EE" b="1" dirty="0" err="1"/>
              <a:t>out</a:t>
            </a:r>
            <a:r>
              <a:rPr lang="et-EE" b="1" dirty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854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enough/too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/>
              <a:t>Kasutatakse samuti millegi rõhutamiseks.</a:t>
            </a:r>
          </a:p>
          <a:p>
            <a:r>
              <a:rPr lang="et-EE" dirty="0"/>
              <a:t>Too on omadussõna ees.</a:t>
            </a:r>
          </a:p>
          <a:p>
            <a:r>
              <a:rPr lang="et-EE" dirty="0" err="1"/>
              <a:t>Ex</a:t>
            </a:r>
            <a:r>
              <a:rPr lang="et-EE" dirty="0"/>
              <a:t>: </a:t>
            </a:r>
            <a:r>
              <a:rPr lang="et-EE" dirty="0" err="1"/>
              <a:t>It´s</a:t>
            </a:r>
            <a:r>
              <a:rPr lang="et-EE" dirty="0"/>
              <a:t> </a:t>
            </a:r>
            <a:r>
              <a:rPr lang="et-EE" b="1" dirty="0"/>
              <a:t>too </a:t>
            </a:r>
            <a:r>
              <a:rPr lang="et-EE" b="1" dirty="0" err="1"/>
              <a:t>difficult</a:t>
            </a:r>
            <a:r>
              <a:rPr lang="et-EE" b="1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do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.</a:t>
            </a:r>
          </a:p>
          <a:p>
            <a:r>
              <a:rPr lang="et-EE" dirty="0" err="1"/>
              <a:t>Enough</a:t>
            </a:r>
            <a:r>
              <a:rPr lang="et-EE" dirty="0"/>
              <a:t> kasutamine:</a:t>
            </a:r>
          </a:p>
          <a:p>
            <a:r>
              <a:rPr lang="et-EE" dirty="0"/>
              <a:t>1) </a:t>
            </a:r>
            <a:r>
              <a:rPr lang="et-EE" dirty="0" err="1"/>
              <a:t>enough</a:t>
            </a:r>
            <a:r>
              <a:rPr lang="et-EE" dirty="0"/>
              <a:t> + </a:t>
            </a:r>
            <a:r>
              <a:rPr lang="et-EE" dirty="0" err="1"/>
              <a:t>noun</a:t>
            </a:r>
            <a:r>
              <a:rPr lang="et-EE" dirty="0"/>
              <a:t>. </a:t>
            </a:r>
          </a:p>
          <a:p>
            <a:r>
              <a:rPr lang="et-EE" dirty="0" err="1"/>
              <a:t>Ex</a:t>
            </a:r>
            <a:r>
              <a:rPr lang="et-EE" dirty="0"/>
              <a:t>: Are </a:t>
            </a:r>
            <a:r>
              <a:rPr lang="et-EE" dirty="0" err="1"/>
              <a:t>there</a:t>
            </a:r>
            <a:r>
              <a:rPr lang="et-EE" dirty="0"/>
              <a:t> </a:t>
            </a:r>
            <a:r>
              <a:rPr lang="et-EE" b="1" dirty="0" err="1"/>
              <a:t>enough</a:t>
            </a:r>
            <a:r>
              <a:rPr lang="et-EE" dirty="0"/>
              <a:t> </a:t>
            </a:r>
            <a:r>
              <a:rPr lang="et-EE" dirty="0" err="1"/>
              <a:t>books</a:t>
            </a:r>
            <a:r>
              <a:rPr lang="et-EE" dirty="0"/>
              <a:t>?</a:t>
            </a:r>
          </a:p>
          <a:p>
            <a:r>
              <a:rPr lang="et-EE" dirty="0"/>
              <a:t>2) </a:t>
            </a:r>
            <a:r>
              <a:rPr lang="et-EE" dirty="0" err="1"/>
              <a:t>enough</a:t>
            </a:r>
            <a:r>
              <a:rPr lang="et-EE" dirty="0"/>
              <a:t> + </a:t>
            </a:r>
            <a:r>
              <a:rPr lang="et-EE" dirty="0" err="1"/>
              <a:t>noun</a:t>
            </a:r>
            <a:r>
              <a:rPr lang="et-EE" dirty="0"/>
              <a:t> + </a:t>
            </a:r>
            <a:r>
              <a:rPr lang="et-EE" dirty="0" err="1"/>
              <a:t>to</a:t>
            </a:r>
            <a:r>
              <a:rPr lang="et-EE" dirty="0"/>
              <a:t>.</a:t>
            </a:r>
          </a:p>
          <a:p>
            <a:r>
              <a:rPr lang="et-EE" dirty="0" err="1"/>
              <a:t>Ex</a:t>
            </a:r>
            <a:r>
              <a:rPr lang="et-EE" dirty="0"/>
              <a:t>: Are </a:t>
            </a:r>
            <a:r>
              <a:rPr lang="et-EE" dirty="0" err="1"/>
              <a:t>there</a:t>
            </a:r>
            <a:r>
              <a:rPr lang="et-EE" dirty="0"/>
              <a:t> </a:t>
            </a:r>
            <a:r>
              <a:rPr lang="et-EE" b="1" dirty="0" err="1"/>
              <a:t>enough</a:t>
            </a:r>
            <a:r>
              <a:rPr lang="et-EE" b="1" dirty="0"/>
              <a:t> </a:t>
            </a:r>
            <a:r>
              <a:rPr lang="et-EE" b="1" dirty="0" err="1"/>
              <a:t>people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dirty="0"/>
              <a:t>start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class</a:t>
            </a:r>
            <a:r>
              <a:rPr lang="et-EE" dirty="0"/>
              <a:t>?</a:t>
            </a:r>
          </a:p>
          <a:p>
            <a:r>
              <a:rPr lang="et-EE" dirty="0"/>
              <a:t>3) </a:t>
            </a:r>
            <a:r>
              <a:rPr lang="et-EE" dirty="0" err="1"/>
              <a:t>adjective</a:t>
            </a:r>
            <a:r>
              <a:rPr lang="et-EE" dirty="0"/>
              <a:t> + </a:t>
            </a:r>
            <a:r>
              <a:rPr lang="et-EE" dirty="0" err="1"/>
              <a:t>enough</a:t>
            </a:r>
            <a:r>
              <a:rPr lang="et-EE" dirty="0"/>
              <a:t> + </a:t>
            </a:r>
            <a:r>
              <a:rPr lang="et-EE" dirty="0" err="1"/>
              <a:t>to</a:t>
            </a:r>
            <a:endParaRPr lang="et-EE" dirty="0"/>
          </a:p>
          <a:p>
            <a:r>
              <a:rPr lang="et-EE" dirty="0" err="1"/>
              <a:t>Ex</a:t>
            </a:r>
            <a:r>
              <a:rPr lang="et-EE" dirty="0"/>
              <a:t>: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b="1" dirty="0" err="1"/>
              <a:t>cold</a:t>
            </a:r>
            <a:r>
              <a:rPr lang="et-EE" b="1" dirty="0"/>
              <a:t> </a:t>
            </a:r>
            <a:r>
              <a:rPr lang="et-EE" b="1" dirty="0" err="1"/>
              <a:t>enough</a:t>
            </a:r>
            <a:r>
              <a:rPr lang="et-EE" b="1" dirty="0"/>
              <a:t> </a:t>
            </a:r>
            <a:r>
              <a:rPr lang="et-EE" b="1" dirty="0" err="1"/>
              <a:t>to</a:t>
            </a:r>
            <a:r>
              <a:rPr lang="et-EE" b="1" dirty="0"/>
              <a:t> </a:t>
            </a:r>
            <a:r>
              <a:rPr lang="et-EE" dirty="0" err="1"/>
              <a:t>turn</a:t>
            </a:r>
            <a:r>
              <a:rPr lang="et-EE" dirty="0"/>
              <a:t> on </a:t>
            </a:r>
            <a:r>
              <a:rPr lang="et-EE" dirty="0" err="1"/>
              <a:t>the</a:t>
            </a:r>
            <a:r>
              <a:rPr lang="et-EE" dirty="0"/>
              <a:t> heating?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11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230</TotalTime>
  <Words>672</Words>
  <Application>Microsoft Office PowerPoint</Application>
  <PresentationFormat>Ekraaniseanss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So/such/enough/too</vt:lpstr>
      <vt:lpstr>so/such</vt:lpstr>
      <vt:lpstr>Practise!</vt:lpstr>
      <vt:lpstr>PowerPointi esitlus</vt:lpstr>
      <vt:lpstr>PowerPointi esitlus</vt:lpstr>
      <vt:lpstr>PowerPointi esitlus</vt:lpstr>
      <vt:lpstr>Rewrite the sentences as one sentence, using the word in brackets.</vt:lpstr>
      <vt:lpstr>PowerPointi esitlus</vt:lpstr>
      <vt:lpstr>enough/too</vt:lpstr>
      <vt:lpstr>Rewrite the sentences as one sentence, using the word in brackets.</vt:lpstr>
      <vt:lpstr>PowerPointi esitlus</vt:lpstr>
      <vt:lpstr>Practise!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So/such/enough/too</dc:title>
  <dc:creator>kasutaja</dc:creator>
  <cp:lastModifiedBy>Sixten Hinnov</cp:lastModifiedBy>
  <cp:revision>15</cp:revision>
  <dcterms:created xsi:type="dcterms:W3CDTF">2014-09-25T16:22:41Z</dcterms:created>
  <dcterms:modified xsi:type="dcterms:W3CDTF">2020-11-22T09:46:54Z</dcterms:modified>
</cp:coreProperties>
</file>