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33E-C513-4877-B8AC-A0BEE39A505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9118DE-847C-4243-A866-61C6730BC93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laadi muutmiseks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t-EE"/>
              <a:t>Muutke tiitli laadi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33E-C513-4877-B8AC-A0BEE39A505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18DE-847C-4243-A866-61C6730BC9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t-EE"/>
              <a:t>Muutke tiitli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33E-C513-4877-B8AC-A0BEE39A505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18DE-847C-4243-A866-61C6730BC9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33E-C513-4877-B8AC-A0BEE39A505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18DE-847C-4243-A866-61C6730BC9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33E-C513-4877-B8AC-A0BEE39A505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18DE-847C-4243-A866-61C6730BC93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/>
              <a:t>Muutke tiitli laadi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33E-C513-4877-B8AC-A0BEE39A505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18DE-847C-4243-A866-61C6730BC9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33E-C513-4877-B8AC-A0BEE39A505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18DE-847C-4243-A866-61C6730BC9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33E-C513-4877-B8AC-A0BEE39A505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18DE-847C-4243-A866-61C6730BC9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33E-C513-4877-B8AC-A0BEE39A505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18DE-847C-4243-A866-61C6730BC9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33E-C513-4877-B8AC-A0BEE39A505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18DE-847C-4243-A866-61C6730BC93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t-EE"/>
              <a:t>Muutke tiitli laadi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533E-C513-4877-B8AC-A0BEE39A505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18DE-847C-4243-A866-61C6730BC93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t-EE"/>
              <a:t>Muutke tiitli laadi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48533E-C513-4877-B8AC-A0BEE39A505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29118DE-847C-4243-A866-61C6730BC93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tiitli laadi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ch-hilfen.de/en/exercises/pronouns/relative_pronouns2.htm" TargetMode="External"/><Relationship Id="rId2" Type="http://schemas.openxmlformats.org/officeDocument/2006/relationships/hyperlink" Target="https://www.englisch-hilfen.de/en/exercises/pronouns/relative_pronoun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o4u.com/en/cram-up/grammar/relative-clauses/exercises?04" TargetMode="External"/><Relationship Id="rId4" Type="http://schemas.openxmlformats.org/officeDocument/2006/relationships/hyperlink" Target="http://www.eflnet.com/grammar/relpronoun.ph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islcollective.com/resources/printables/worksheets_doc_docx/relative_pronouns/relative-clauses-preintermediate/19264" TargetMode="External"/><Relationship Id="rId7" Type="http://schemas.openxmlformats.org/officeDocument/2006/relationships/hyperlink" Target="https://fingertipsenglish.com/trinity/relative-clauses-ise-ii-trinity-grammar-function/" TargetMode="External"/><Relationship Id="rId2" Type="http://schemas.openxmlformats.org/officeDocument/2006/relationships/hyperlink" Target="http://topenglishlessons.net/relative-pronou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glish-grammar-activities.wikispaces.com/M-+RELATIVE+CLAUSES" TargetMode="External"/><Relationship Id="rId5" Type="http://schemas.openxmlformats.org/officeDocument/2006/relationships/hyperlink" Target="https://englishfl3eso.wikispaces.com/Relative+Clauses" TargetMode="External"/><Relationship Id="rId4" Type="http://schemas.openxmlformats.org/officeDocument/2006/relationships/hyperlink" Target="https://www.eslbuzz.com/english-grammar-relative-pronou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err="1"/>
              <a:t>Author</a:t>
            </a:r>
            <a:r>
              <a:rPr lang="et-EE" dirty="0"/>
              <a:t>: </a:t>
            </a:r>
            <a:r>
              <a:rPr lang="et-EE" dirty="0" err="1"/>
              <a:t>Sixten</a:t>
            </a:r>
            <a:r>
              <a:rPr lang="et-EE" dirty="0"/>
              <a:t> </a:t>
            </a:r>
            <a:r>
              <a:rPr lang="et-EE" dirty="0" err="1"/>
              <a:t>Hinnov</a:t>
            </a:r>
            <a:endParaRPr lang="en-GB" dirty="0"/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/>
              <a:t>Relative</a:t>
            </a:r>
            <a:r>
              <a:rPr lang="et-EE" dirty="0"/>
              <a:t> </a:t>
            </a:r>
            <a:r>
              <a:rPr lang="et-EE" dirty="0" err="1"/>
              <a:t>clauses</a:t>
            </a:r>
            <a:r>
              <a:rPr lang="et-EE" dirty="0"/>
              <a:t> and </a:t>
            </a:r>
            <a:r>
              <a:rPr lang="et-EE" dirty="0" err="1"/>
              <a:t>pronouns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73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24936" cy="6048672"/>
          </a:xfrm>
        </p:spPr>
      </p:pic>
    </p:spTree>
    <p:extLst>
      <p:ext uri="{BB962C8B-B14F-4D97-AF65-F5344CB8AC3E}">
        <p14:creationId xmlns:p14="http://schemas.microsoft.com/office/powerpoint/2010/main" val="272283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820472" cy="6192687"/>
          </a:xfrm>
        </p:spPr>
      </p:pic>
    </p:spTree>
    <p:extLst>
      <p:ext uri="{BB962C8B-B14F-4D97-AF65-F5344CB8AC3E}">
        <p14:creationId xmlns:p14="http://schemas.microsoft.com/office/powerpoint/2010/main" val="370553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52928" cy="5976664"/>
          </a:xfrm>
        </p:spPr>
      </p:pic>
    </p:spTree>
    <p:extLst>
      <p:ext uri="{BB962C8B-B14F-4D97-AF65-F5344CB8AC3E}">
        <p14:creationId xmlns:p14="http://schemas.microsoft.com/office/powerpoint/2010/main" val="189376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35A0B2B-9E89-4907-B498-B15AFD97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KOKKUVÕTE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9694395-59FC-44CF-AC2F-1D4BB67AD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Oluline on see, et Te mõistaksite, millist asesõna kasutada erinevates lausetes selleks, et siduda pealauset ja </a:t>
            </a:r>
            <a:r>
              <a:rPr lang="et-EE" dirty="0" err="1"/>
              <a:t>kõrvallauset</a:t>
            </a:r>
            <a:r>
              <a:rPr lang="et-EE" dirty="0"/>
              <a:t>. (N: </a:t>
            </a:r>
            <a:r>
              <a:rPr lang="et-EE" dirty="0" err="1"/>
              <a:t>who</a:t>
            </a:r>
            <a:r>
              <a:rPr lang="et-EE" dirty="0"/>
              <a:t>, </a:t>
            </a:r>
            <a:r>
              <a:rPr lang="et-EE" dirty="0" err="1"/>
              <a:t>whom</a:t>
            </a:r>
            <a:r>
              <a:rPr lang="et-EE" dirty="0"/>
              <a:t>, </a:t>
            </a:r>
            <a:r>
              <a:rPr lang="et-EE" dirty="0" err="1"/>
              <a:t>that</a:t>
            </a:r>
            <a:r>
              <a:rPr lang="et-EE" dirty="0"/>
              <a:t> jne)</a:t>
            </a:r>
          </a:p>
          <a:p>
            <a:r>
              <a:rPr lang="et-EE" dirty="0"/>
              <a:t>Teiseks peate Te teadma, millal kasutada komasid. Kui on oluline info, siis koma puudub. Kui on täiendav info, siis peate kasutama komasid. </a:t>
            </a:r>
          </a:p>
          <a:p>
            <a:r>
              <a:rPr lang="et-EE" dirty="0"/>
              <a:t>Järgnevalt harjutage erinevatel linkidel!</a:t>
            </a:r>
          </a:p>
        </p:txBody>
      </p:sp>
    </p:spTree>
    <p:extLst>
      <p:ext uri="{BB962C8B-B14F-4D97-AF65-F5344CB8AC3E}">
        <p14:creationId xmlns:p14="http://schemas.microsoft.com/office/powerpoint/2010/main" val="412976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FB9DEE4-6404-4363-AB16-E681FCF7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Practise</a:t>
            </a:r>
            <a:r>
              <a:rPr lang="et-EE" dirty="0"/>
              <a:t>!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5C1413A-4716-4C34-A0DB-75F8D7B37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https://www.englisch-hilfen.de/en/exercises/pronouns/relative_pronouns.htm</a:t>
            </a:r>
            <a:endParaRPr lang="et-EE" dirty="0"/>
          </a:p>
          <a:p>
            <a:r>
              <a:rPr lang="et-EE" dirty="0">
                <a:hlinkClick r:id="rId3"/>
              </a:rPr>
              <a:t>https://www.englisch-hilfen.de/en/exercises/pronouns/relative_pronouns2.htm</a:t>
            </a:r>
            <a:endParaRPr lang="et-EE" dirty="0"/>
          </a:p>
          <a:p>
            <a:r>
              <a:rPr lang="et-EE" dirty="0">
                <a:hlinkClick r:id="rId4"/>
              </a:rPr>
              <a:t>http://www.eflnet.com/grammar/relpronoun.php</a:t>
            </a:r>
            <a:endParaRPr lang="et-EE" dirty="0"/>
          </a:p>
          <a:p>
            <a:r>
              <a:rPr lang="et-EE" dirty="0">
                <a:hlinkClick r:id="rId5"/>
              </a:rPr>
              <a:t>https://www.ego4u.com/en/cram-up/grammar/relative-clauses/exercises?04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4964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References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hlinkClick r:id="rId2"/>
              </a:rPr>
              <a:t>http://topenglishlessons.net/relative-pronouns/</a:t>
            </a:r>
            <a:endParaRPr lang="et-EE" dirty="0"/>
          </a:p>
          <a:p>
            <a:r>
              <a:rPr lang="en-GB" dirty="0">
                <a:hlinkClick r:id="rId3"/>
              </a:rPr>
              <a:t>https://en.islcollective.com/resources/printables/worksheets_doc_docx/relative_pronouns/relative-clauses-preintermediate/19264</a:t>
            </a:r>
            <a:endParaRPr lang="et-EE" dirty="0"/>
          </a:p>
          <a:p>
            <a:r>
              <a:rPr lang="en-GB" dirty="0">
                <a:hlinkClick r:id="rId4"/>
              </a:rPr>
              <a:t>https://www.eslbuzz.com/english-grammar-relative-pronouns/</a:t>
            </a:r>
            <a:endParaRPr lang="et-EE" dirty="0"/>
          </a:p>
          <a:p>
            <a:r>
              <a:rPr lang="et-EE" dirty="0"/>
              <a:t>http://teachinginkoreanuniversity.com/how-to-teach-relative-clauses/</a:t>
            </a:r>
          </a:p>
          <a:p>
            <a:r>
              <a:rPr lang="et-EE" dirty="0">
                <a:hlinkClick r:id="rId5"/>
              </a:rPr>
              <a:t>https://englishfl3eso.wikispaces.com/Relative+Clauses</a:t>
            </a:r>
            <a:endParaRPr lang="et-EE" dirty="0"/>
          </a:p>
          <a:p>
            <a:r>
              <a:rPr lang="et-EE" dirty="0">
                <a:hlinkClick r:id="rId6"/>
              </a:rPr>
              <a:t>https://english-grammar-activities.wikispaces.com/M-+RELATIVE+CLAUSES</a:t>
            </a:r>
            <a:endParaRPr lang="et-EE" dirty="0"/>
          </a:p>
          <a:p>
            <a:r>
              <a:rPr lang="et-EE" dirty="0">
                <a:hlinkClick r:id="rId7"/>
              </a:rPr>
              <a:t>https://fingertipsenglish.com/trinity/relative-clauses-ise-ii-trinity-grammar-function/</a:t>
            </a:r>
            <a:endParaRPr lang="et-EE" dirty="0"/>
          </a:p>
          <a:p>
            <a:r>
              <a:rPr lang="et-EE" dirty="0"/>
              <a:t>http://busyteacher.org/8844-relative-clauses-and-pronouns-cheat-sheet.html</a:t>
            </a:r>
          </a:p>
          <a:p>
            <a:endParaRPr lang="et-EE" dirty="0"/>
          </a:p>
          <a:p>
            <a:endParaRPr lang="et-E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6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Relative</a:t>
            </a:r>
            <a:r>
              <a:rPr lang="et-EE" dirty="0"/>
              <a:t> </a:t>
            </a:r>
            <a:r>
              <a:rPr lang="et-EE" dirty="0" err="1"/>
              <a:t>pronouns</a:t>
            </a:r>
            <a:endParaRPr lang="en-GB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784976" cy="5184576"/>
          </a:xfrm>
        </p:spPr>
      </p:pic>
    </p:spTree>
    <p:extLst>
      <p:ext uri="{BB962C8B-B14F-4D97-AF65-F5344CB8AC3E}">
        <p14:creationId xmlns:p14="http://schemas.microsoft.com/office/powerpoint/2010/main" val="4488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err="1"/>
              <a:t>Relative</a:t>
            </a:r>
            <a:r>
              <a:rPr lang="et-EE" dirty="0"/>
              <a:t> </a:t>
            </a:r>
            <a:r>
              <a:rPr lang="et-EE" dirty="0" err="1"/>
              <a:t>pronouns</a:t>
            </a:r>
            <a:r>
              <a:rPr lang="et-EE" dirty="0"/>
              <a:t> </a:t>
            </a:r>
            <a:r>
              <a:rPr lang="et-EE" dirty="0" err="1"/>
              <a:t>introduce</a:t>
            </a:r>
            <a:r>
              <a:rPr lang="et-EE" dirty="0"/>
              <a:t> </a:t>
            </a:r>
            <a:r>
              <a:rPr lang="et-EE" dirty="0" err="1"/>
              <a:t>relative</a:t>
            </a:r>
            <a:r>
              <a:rPr lang="et-EE" dirty="0"/>
              <a:t> </a:t>
            </a:r>
            <a:r>
              <a:rPr lang="et-EE" dirty="0" err="1"/>
              <a:t>clauses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most</a:t>
            </a:r>
            <a:r>
              <a:rPr lang="et-EE" dirty="0"/>
              <a:t> </a:t>
            </a:r>
            <a:r>
              <a:rPr lang="et-EE" dirty="0" err="1"/>
              <a:t>common</a:t>
            </a:r>
            <a:r>
              <a:rPr lang="et-EE" dirty="0"/>
              <a:t> </a:t>
            </a:r>
            <a:r>
              <a:rPr lang="et-EE" dirty="0" err="1"/>
              <a:t>relative</a:t>
            </a:r>
            <a:r>
              <a:rPr lang="et-EE" dirty="0"/>
              <a:t> </a:t>
            </a:r>
            <a:r>
              <a:rPr lang="et-EE" dirty="0" err="1"/>
              <a:t>pronouns</a:t>
            </a:r>
            <a:r>
              <a:rPr lang="et-EE" dirty="0"/>
              <a:t> are:</a:t>
            </a:r>
          </a:p>
          <a:p>
            <a:r>
              <a:rPr lang="et-EE" b="1" dirty="0" err="1"/>
              <a:t>Who</a:t>
            </a:r>
            <a:r>
              <a:rPr lang="et-EE" dirty="0"/>
              <a:t> (kes) – </a:t>
            </a:r>
            <a:r>
              <a:rPr lang="et-EE" dirty="0" err="1"/>
              <a:t>subject</a:t>
            </a:r>
            <a:r>
              <a:rPr lang="et-EE" dirty="0"/>
              <a:t>, </a:t>
            </a:r>
            <a:r>
              <a:rPr lang="et-EE" dirty="0" err="1"/>
              <a:t>refers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people</a:t>
            </a:r>
            <a:endParaRPr lang="et-EE" dirty="0"/>
          </a:p>
          <a:p>
            <a:r>
              <a:rPr lang="et-EE" b="1" dirty="0" err="1"/>
              <a:t>Whom</a:t>
            </a:r>
            <a:r>
              <a:rPr lang="et-EE" dirty="0"/>
              <a:t> (keda, kellele) </a:t>
            </a:r>
            <a:r>
              <a:rPr lang="et-EE" dirty="0" err="1"/>
              <a:t>–object</a:t>
            </a:r>
            <a:r>
              <a:rPr lang="et-EE" dirty="0"/>
              <a:t>, </a:t>
            </a:r>
            <a:r>
              <a:rPr lang="et-EE" dirty="0" err="1"/>
              <a:t>refers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people</a:t>
            </a:r>
            <a:endParaRPr lang="et-EE" dirty="0"/>
          </a:p>
          <a:p>
            <a:r>
              <a:rPr lang="et-EE" b="1" dirty="0" err="1"/>
              <a:t>That</a:t>
            </a:r>
            <a:r>
              <a:rPr lang="et-EE" dirty="0"/>
              <a:t> (mis, kes) – </a:t>
            </a:r>
            <a:r>
              <a:rPr lang="et-EE" dirty="0" err="1"/>
              <a:t>refers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people</a:t>
            </a:r>
            <a:r>
              <a:rPr lang="et-EE" dirty="0"/>
              <a:t> and </a:t>
            </a:r>
            <a:r>
              <a:rPr lang="et-EE" dirty="0" err="1"/>
              <a:t>things</a:t>
            </a:r>
            <a:endParaRPr lang="et-EE" dirty="0"/>
          </a:p>
          <a:p>
            <a:r>
              <a:rPr lang="et-EE" b="1" dirty="0" err="1"/>
              <a:t>Whose</a:t>
            </a:r>
            <a:r>
              <a:rPr lang="et-EE" dirty="0"/>
              <a:t> (kelle) –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possessive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who</a:t>
            </a:r>
            <a:r>
              <a:rPr lang="et-EE" dirty="0"/>
              <a:t> and </a:t>
            </a:r>
            <a:r>
              <a:rPr lang="et-EE" dirty="0" err="1"/>
              <a:t>which</a:t>
            </a:r>
            <a:endParaRPr lang="et-EE" dirty="0"/>
          </a:p>
          <a:p>
            <a:r>
              <a:rPr lang="et-EE" b="1" dirty="0" err="1"/>
              <a:t>When</a:t>
            </a:r>
            <a:r>
              <a:rPr lang="et-EE" dirty="0"/>
              <a:t> (millal, kuna) – </a:t>
            </a:r>
            <a:r>
              <a:rPr lang="et-EE" dirty="0" err="1"/>
              <a:t>refers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time</a:t>
            </a:r>
            <a:endParaRPr lang="et-EE" dirty="0"/>
          </a:p>
          <a:p>
            <a:r>
              <a:rPr lang="et-EE" b="1" dirty="0" err="1"/>
              <a:t>Where</a:t>
            </a:r>
            <a:r>
              <a:rPr lang="et-EE" dirty="0"/>
              <a:t> (kus, kuhu) – </a:t>
            </a:r>
            <a:r>
              <a:rPr lang="et-EE" dirty="0" err="1"/>
              <a:t>refers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place</a:t>
            </a:r>
            <a:endParaRPr lang="et-EE" dirty="0"/>
          </a:p>
          <a:p>
            <a:r>
              <a:rPr lang="et-EE" b="1" dirty="0" err="1"/>
              <a:t>Why</a:t>
            </a:r>
            <a:r>
              <a:rPr lang="et-EE" b="1" dirty="0"/>
              <a:t> </a:t>
            </a:r>
            <a:r>
              <a:rPr lang="et-EE" dirty="0"/>
              <a:t>(miks) – </a:t>
            </a:r>
            <a:r>
              <a:rPr lang="et-EE" dirty="0" err="1"/>
              <a:t>refers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reason</a:t>
            </a:r>
            <a:endParaRPr lang="et-EE" dirty="0"/>
          </a:p>
          <a:p>
            <a:r>
              <a:rPr lang="et-EE" dirty="0"/>
              <a:t>NB! </a:t>
            </a:r>
            <a:r>
              <a:rPr lang="et-EE" b="1" dirty="0"/>
              <a:t>WHAT IS NOT A RELATIVE PRONOUN</a:t>
            </a:r>
            <a:r>
              <a:rPr lang="et-EE" dirty="0"/>
              <a:t>!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used</a:t>
            </a:r>
            <a:r>
              <a:rPr lang="et-EE" dirty="0"/>
              <a:t> </a:t>
            </a:r>
            <a:r>
              <a:rPr lang="et-EE" dirty="0" err="1"/>
              <a:t>in</a:t>
            </a:r>
            <a:r>
              <a:rPr lang="et-EE" dirty="0"/>
              <a:t> a </a:t>
            </a:r>
            <a:r>
              <a:rPr lang="et-EE" dirty="0" err="1"/>
              <a:t>meaning</a:t>
            </a:r>
            <a:r>
              <a:rPr lang="et-EE" dirty="0"/>
              <a:t> „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things</a:t>
            </a:r>
            <a:r>
              <a:rPr lang="et-EE" dirty="0"/>
              <a:t> </a:t>
            </a:r>
            <a:r>
              <a:rPr lang="et-EE" dirty="0" err="1"/>
              <a:t>which</a:t>
            </a:r>
            <a:r>
              <a:rPr lang="et-EE" dirty="0"/>
              <a:t>“.</a:t>
            </a:r>
          </a:p>
          <a:p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can´t</a:t>
            </a:r>
            <a:r>
              <a:rPr lang="et-EE" dirty="0"/>
              <a:t> </a:t>
            </a:r>
            <a:r>
              <a:rPr lang="et-EE" dirty="0" err="1"/>
              <a:t>give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b="1" dirty="0" err="1"/>
              <a:t>what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 need.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67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val="179179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3" cy="5976664"/>
          </a:xfrm>
        </p:spPr>
      </p:pic>
    </p:spTree>
    <p:extLst>
      <p:ext uri="{BB962C8B-B14F-4D97-AF65-F5344CB8AC3E}">
        <p14:creationId xmlns:p14="http://schemas.microsoft.com/office/powerpoint/2010/main" val="262454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08912" cy="6120680"/>
          </a:xfrm>
        </p:spPr>
      </p:pic>
    </p:spTree>
    <p:extLst>
      <p:ext uri="{BB962C8B-B14F-4D97-AF65-F5344CB8AC3E}">
        <p14:creationId xmlns:p14="http://schemas.microsoft.com/office/powerpoint/2010/main" val="279186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err="1"/>
              <a:t>Relative</a:t>
            </a:r>
            <a:r>
              <a:rPr lang="et-EE" dirty="0"/>
              <a:t> </a:t>
            </a:r>
            <a:r>
              <a:rPr lang="et-EE" dirty="0" err="1"/>
              <a:t>clauses</a:t>
            </a:r>
            <a:r>
              <a:rPr lang="et-EE" dirty="0"/>
              <a:t> (kõrvallaused)</a:t>
            </a:r>
            <a:endParaRPr lang="en-GB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4968552"/>
          </a:xfrm>
        </p:spPr>
      </p:pic>
    </p:spTree>
    <p:extLst>
      <p:ext uri="{BB962C8B-B14F-4D97-AF65-F5344CB8AC3E}">
        <p14:creationId xmlns:p14="http://schemas.microsoft.com/office/powerpoint/2010/main" val="57202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36904" cy="6192688"/>
          </a:xfrm>
        </p:spPr>
      </p:pic>
    </p:spTree>
    <p:extLst>
      <p:ext uri="{BB962C8B-B14F-4D97-AF65-F5344CB8AC3E}">
        <p14:creationId xmlns:p14="http://schemas.microsoft.com/office/powerpoint/2010/main" val="230663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820472" cy="5904656"/>
          </a:xfrm>
        </p:spPr>
      </p:pic>
    </p:spTree>
    <p:extLst>
      <p:ext uri="{BB962C8B-B14F-4D97-AF65-F5344CB8AC3E}">
        <p14:creationId xmlns:p14="http://schemas.microsoft.com/office/powerpoint/2010/main" val="4280598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eker">
  <a:themeElements>
    <a:clrScheme name="Apteeke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eke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eke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66</TotalTime>
  <Words>363</Words>
  <Application>Microsoft Office PowerPoint</Application>
  <PresentationFormat>Ekraaniseanss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9" baseType="lpstr">
      <vt:lpstr>Arial</vt:lpstr>
      <vt:lpstr>Book Antiqua</vt:lpstr>
      <vt:lpstr>Century Gothic</vt:lpstr>
      <vt:lpstr>Apteeker</vt:lpstr>
      <vt:lpstr>Relative clauses and pronouns</vt:lpstr>
      <vt:lpstr>Relative pronouns</vt:lpstr>
      <vt:lpstr>Relative pronouns introduce relative clauses</vt:lpstr>
      <vt:lpstr>PowerPointi esitlus</vt:lpstr>
      <vt:lpstr>PowerPointi esitlus</vt:lpstr>
      <vt:lpstr>PowerPointi esitlus</vt:lpstr>
      <vt:lpstr>Relative clauses (kõrvallaused)</vt:lpstr>
      <vt:lpstr>PowerPointi esitlus</vt:lpstr>
      <vt:lpstr>PowerPointi esitlus</vt:lpstr>
      <vt:lpstr>PowerPointi esitlus</vt:lpstr>
      <vt:lpstr>PowerPointi esitlus</vt:lpstr>
      <vt:lpstr>PowerPointi esitlus</vt:lpstr>
      <vt:lpstr>KOKKUVÕTE</vt:lpstr>
      <vt:lpstr>Practise!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clauses and pronouns</dc:title>
  <dc:creator>kasutaja</dc:creator>
  <cp:lastModifiedBy>Sixten Hinnov</cp:lastModifiedBy>
  <cp:revision>8</cp:revision>
  <dcterms:created xsi:type="dcterms:W3CDTF">2017-01-15T09:07:45Z</dcterms:created>
  <dcterms:modified xsi:type="dcterms:W3CDTF">2020-03-27T06:55:10Z</dcterms:modified>
</cp:coreProperties>
</file>