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2" r:id="rId4"/>
    <p:sldId id="273" r:id="rId5"/>
    <p:sldId id="257" r:id="rId6"/>
    <p:sldId id="258" r:id="rId7"/>
    <p:sldId id="270" r:id="rId8"/>
    <p:sldId id="269" r:id="rId9"/>
    <p:sldId id="275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t-EE"/>
              <a:t>Muutke tiitli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/>
              <a:t>Klõpsake laadi muutmiseks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77EC4DA-28CC-4FA2-8B08-8E4D550E2B23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D4F25AF-8A00-4BA4-B84D-EE35E39C2CA9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C4DA-28CC-4FA2-8B08-8E4D550E2B23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25AF-8A00-4BA4-B84D-EE35E39C2C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C4DA-28CC-4FA2-8B08-8E4D550E2B23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25AF-8A00-4BA4-B84D-EE35E39C2C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C4DA-28CC-4FA2-8B08-8E4D550E2B23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25AF-8A00-4BA4-B84D-EE35E39C2C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t-EE"/>
              <a:t>Muutke tiitli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C4DA-28CC-4FA2-8B08-8E4D550E2B23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25AF-8A00-4BA4-B84D-EE35E39C2C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C4DA-28CC-4FA2-8B08-8E4D550E2B23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25AF-8A00-4BA4-B84D-EE35E39C2CA9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C4DA-28CC-4FA2-8B08-8E4D550E2B23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25AF-8A00-4BA4-B84D-EE35E39C2C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C4DA-28CC-4FA2-8B08-8E4D550E2B23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25AF-8A00-4BA4-B84D-EE35E39C2C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C4DA-28CC-4FA2-8B08-8E4D550E2B23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25AF-8A00-4BA4-B84D-EE35E39C2C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C4DA-28CC-4FA2-8B08-8E4D550E2B23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25AF-8A00-4BA4-B84D-EE35E39C2CA9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Muutke teksti laade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C4DA-28CC-4FA2-8B08-8E4D550E2B23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25AF-8A00-4BA4-B84D-EE35E39C2C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t-EE"/>
              <a:t>Muutke tiitli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77EC4DA-28CC-4FA2-8B08-8E4D550E2B23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D4F25AF-8A00-4BA4-B84D-EE35E39C2CA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inmadom-myenglishclass.blogspot.com.ee/2014/01/gerund-or-infinitive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rfect-english-grammar.com/gerunds-and-infinitives-exercise-2.html" TargetMode="External"/><Relationship Id="rId2" Type="http://schemas.openxmlformats.org/officeDocument/2006/relationships/hyperlink" Target="https://www.eslbuzz.com/verbals-gerunds-infinitives-and-participl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erfect-english-grammar.com/gerunds-and-infinitives-exercise-1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Infinitive</a:t>
            </a:r>
            <a:r>
              <a:rPr lang="et-EE" dirty="0"/>
              <a:t> vs </a:t>
            </a:r>
            <a:r>
              <a:rPr lang="et-EE" dirty="0" err="1"/>
              <a:t>Gerund</a:t>
            </a:r>
            <a:endParaRPr lang="en-GB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err="1"/>
              <a:t>Author</a:t>
            </a:r>
            <a:r>
              <a:rPr lang="et-EE" dirty="0"/>
              <a:t>: </a:t>
            </a:r>
            <a:r>
              <a:rPr lang="et-EE" dirty="0" err="1"/>
              <a:t>Sixten</a:t>
            </a:r>
            <a:r>
              <a:rPr lang="et-EE" dirty="0"/>
              <a:t> </a:t>
            </a:r>
            <a:r>
              <a:rPr lang="et-EE" dirty="0" err="1"/>
              <a:t>Hinnov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9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References</a:t>
            </a:r>
            <a:endParaRPr lang="en-GB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err="1"/>
              <a:t>Wyatt</a:t>
            </a:r>
            <a:r>
              <a:rPr lang="et-EE" dirty="0"/>
              <a:t> R. </a:t>
            </a:r>
            <a:r>
              <a:rPr lang="et-EE" dirty="0" err="1"/>
              <a:t>Newbrook</a:t>
            </a:r>
            <a:r>
              <a:rPr lang="et-EE" dirty="0"/>
              <a:t> J. </a:t>
            </a:r>
            <a:r>
              <a:rPr lang="et-EE" dirty="0" err="1"/>
              <a:t>Wilson</a:t>
            </a:r>
            <a:r>
              <a:rPr lang="et-EE" dirty="0"/>
              <a:t>. J. 2008. </a:t>
            </a:r>
            <a:r>
              <a:rPr lang="et-EE" i="1" dirty="0"/>
              <a:t>FCE </a:t>
            </a:r>
            <a:r>
              <a:rPr lang="et-EE" i="1" dirty="0" err="1"/>
              <a:t>Gold</a:t>
            </a:r>
            <a:r>
              <a:rPr lang="et-EE" i="1" dirty="0"/>
              <a:t> </a:t>
            </a:r>
            <a:r>
              <a:rPr lang="et-EE" i="1" dirty="0" err="1"/>
              <a:t>Plus</a:t>
            </a:r>
            <a:r>
              <a:rPr lang="et-EE" i="1" dirty="0"/>
              <a:t>.</a:t>
            </a:r>
            <a:r>
              <a:rPr lang="et-EE" dirty="0"/>
              <a:t> </a:t>
            </a:r>
            <a:r>
              <a:rPr lang="et-EE" dirty="0" err="1"/>
              <a:t>Essex</a:t>
            </a:r>
            <a:r>
              <a:rPr lang="et-EE" dirty="0"/>
              <a:t>: </a:t>
            </a:r>
            <a:r>
              <a:rPr lang="et-EE" dirty="0" err="1"/>
              <a:t>Pearson/Longman</a:t>
            </a:r>
            <a:r>
              <a:rPr lang="et-EE" dirty="0"/>
              <a:t>.</a:t>
            </a:r>
          </a:p>
          <a:p>
            <a:r>
              <a:rPr lang="et-EE" dirty="0">
                <a:hlinkClick r:id="rId2"/>
              </a:rPr>
              <a:t>http://inmadom-myenglishclass.blogspot.com.ee/2014/01/gerund-or-infinitive.html</a:t>
            </a:r>
            <a:endParaRPr lang="et-EE" dirty="0"/>
          </a:p>
          <a:p>
            <a:r>
              <a:rPr lang="et-EE" dirty="0"/>
              <a:t>https://www.itefli.com/teflblog/grammar-for-tefl-teachers-gerunds-and-infinitives/</a:t>
            </a:r>
          </a:p>
          <a:p>
            <a:r>
              <a:rPr lang="et-EE" dirty="0"/>
              <a:t>https://englishsecrets.wordpress.com/2015/01/06/gerund-or-infinitive-i/</a:t>
            </a:r>
          </a:p>
          <a:p>
            <a:endParaRPr lang="et-E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588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340768"/>
            <a:ext cx="5832648" cy="4313907"/>
          </a:xfrm>
        </p:spPr>
      </p:pic>
    </p:spTree>
    <p:extLst>
      <p:ext uri="{BB962C8B-B14F-4D97-AF65-F5344CB8AC3E}">
        <p14:creationId xmlns:p14="http://schemas.microsoft.com/office/powerpoint/2010/main" val="590054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348880"/>
            <a:ext cx="6048672" cy="2540173"/>
          </a:xfrm>
        </p:spPr>
      </p:pic>
    </p:spTree>
    <p:extLst>
      <p:ext uri="{BB962C8B-B14F-4D97-AF65-F5344CB8AC3E}">
        <p14:creationId xmlns:p14="http://schemas.microsoft.com/office/powerpoint/2010/main" val="3624229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556792"/>
            <a:ext cx="7273428" cy="4104455"/>
          </a:xfrm>
        </p:spPr>
      </p:pic>
    </p:spTree>
    <p:extLst>
      <p:ext uri="{BB962C8B-B14F-4D97-AF65-F5344CB8AC3E}">
        <p14:creationId xmlns:p14="http://schemas.microsoft.com/office/powerpoint/2010/main" val="578375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/>
              <a:t>Common</a:t>
            </a:r>
            <a:r>
              <a:rPr lang="et-EE" dirty="0"/>
              <a:t> </a:t>
            </a:r>
            <a:r>
              <a:rPr lang="et-EE" dirty="0" err="1"/>
              <a:t>verbs</a:t>
            </a:r>
            <a:r>
              <a:rPr lang="et-EE" dirty="0"/>
              <a:t> </a:t>
            </a:r>
            <a:r>
              <a:rPr lang="et-EE" dirty="0" err="1"/>
              <a:t>which</a:t>
            </a:r>
            <a:r>
              <a:rPr lang="et-EE" dirty="0"/>
              <a:t> are </a:t>
            </a:r>
            <a:r>
              <a:rPr lang="et-EE" dirty="0" err="1"/>
              <a:t>followed</a:t>
            </a:r>
            <a:r>
              <a:rPr lang="et-EE" dirty="0"/>
              <a:t> </a:t>
            </a:r>
            <a:r>
              <a:rPr lang="et-EE" dirty="0" err="1"/>
              <a:t>by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GERUND</a:t>
            </a:r>
            <a:endParaRPr lang="en-GB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Admit, appreciate, consider, delay, deny, detest</a:t>
            </a:r>
            <a:r>
              <a:rPr lang="et-EE" dirty="0"/>
              <a:t> (põlgama)</a:t>
            </a:r>
            <a:r>
              <a:rPr lang="en-GB" dirty="0"/>
              <a:t>, </a:t>
            </a:r>
            <a:r>
              <a:rPr lang="et-EE" dirty="0"/>
              <a:t>end </a:t>
            </a:r>
            <a:r>
              <a:rPr lang="et-EE" dirty="0" err="1"/>
              <a:t>up</a:t>
            </a:r>
            <a:r>
              <a:rPr lang="et-EE" dirty="0"/>
              <a:t>, </a:t>
            </a:r>
            <a:r>
              <a:rPr lang="en-GB" dirty="0"/>
              <a:t>enjoy, escape, face, feel like, finish, forgive, give up, imagine, involve, mention, mind, miss, post</a:t>
            </a:r>
            <a:r>
              <a:rPr lang="et-EE" dirty="0"/>
              <a:t>p</a:t>
            </a:r>
            <a:r>
              <a:rPr lang="en-GB" dirty="0"/>
              <a:t>one, practise, prefer, put off, </a:t>
            </a:r>
            <a:r>
              <a:rPr lang="et-EE" dirty="0" err="1"/>
              <a:t>remember</a:t>
            </a:r>
            <a:r>
              <a:rPr lang="et-EE" dirty="0"/>
              <a:t>, </a:t>
            </a:r>
            <a:r>
              <a:rPr lang="en-GB" dirty="0"/>
              <a:t>recommend, resent, risk, </a:t>
            </a:r>
            <a:r>
              <a:rPr lang="et-EE" dirty="0" err="1"/>
              <a:t>strat</a:t>
            </a:r>
            <a:r>
              <a:rPr lang="et-EE" dirty="0"/>
              <a:t>, </a:t>
            </a:r>
            <a:r>
              <a:rPr lang="en-GB" dirty="0"/>
              <a:t>suggest, understand.</a:t>
            </a:r>
            <a:endParaRPr lang="et-EE" dirty="0"/>
          </a:p>
          <a:p>
            <a:r>
              <a:rPr lang="en-GB" dirty="0"/>
              <a:t>Example: I´m </a:t>
            </a:r>
            <a:r>
              <a:rPr lang="en-GB" b="1" dirty="0"/>
              <a:t>considering asking</a:t>
            </a:r>
            <a:r>
              <a:rPr lang="en-GB" dirty="0"/>
              <a:t> Jessica to help me.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2728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/>
              <a:t>Common</a:t>
            </a:r>
            <a:r>
              <a:rPr lang="et-EE" dirty="0"/>
              <a:t> </a:t>
            </a:r>
            <a:r>
              <a:rPr lang="et-EE" dirty="0" err="1"/>
              <a:t>verbs</a:t>
            </a:r>
            <a:r>
              <a:rPr lang="et-EE" dirty="0"/>
              <a:t> </a:t>
            </a:r>
            <a:r>
              <a:rPr lang="et-EE" dirty="0" err="1"/>
              <a:t>followed</a:t>
            </a:r>
            <a:r>
              <a:rPr lang="et-EE" dirty="0"/>
              <a:t> </a:t>
            </a:r>
            <a:r>
              <a:rPr lang="et-EE" dirty="0" err="1"/>
              <a:t>by</a:t>
            </a:r>
            <a:r>
              <a:rPr lang="et-EE" dirty="0"/>
              <a:t> </a:t>
            </a:r>
            <a:r>
              <a:rPr lang="et-EE" dirty="0" err="1"/>
              <a:t>an</a:t>
            </a:r>
            <a:r>
              <a:rPr lang="et-EE" dirty="0"/>
              <a:t> INFINITIVE</a:t>
            </a:r>
            <a:endParaRPr lang="en-GB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Afford, aim, agree, appear, arrange, ask, attempt, </a:t>
            </a:r>
            <a:r>
              <a:rPr lang="et-EE" dirty="0" err="1"/>
              <a:t>be</a:t>
            </a:r>
            <a:r>
              <a:rPr lang="et-EE" dirty="0"/>
              <a:t> </a:t>
            </a:r>
            <a:r>
              <a:rPr lang="et-EE" dirty="0" err="1"/>
              <a:t>able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, </a:t>
            </a:r>
            <a:r>
              <a:rPr lang="en-GB" dirty="0"/>
              <a:t>bear, begin, care, choose, consent</a:t>
            </a:r>
            <a:r>
              <a:rPr lang="et-EE" dirty="0"/>
              <a:t> (nõustuma)</a:t>
            </a:r>
            <a:r>
              <a:rPr lang="en-GB" dirty="0"/>
              <a:t>, decide, determine, expect, fail, forget, happen, hate, hesitate, hope, intend, </a:t>
            </a:r>
            <a:r>
              <a:rPr lang="et-EE" dirty="0"/>
              <a:t>keen, </a:t>
            </a:r>
            <a:r>
              <a:rPr lang="en-GB" dirty="0"/>
              <a:t>learn, manage, mean, offer, plan, prefer, prepare, pretend, promise, propose, refuse, remember, seem, start, swear, try, want, wish, (would) like.</a:t>
            </a:r>
            <a:endParaRPr lang="et-EE" dirty="0"/>
          </a:p>
          <a:p>
            <a:r>
              <a:rPr lang="en-GB" dirty="0"/>
              <a:t>Example: He </a:t>
            </a:r>
            <a:r>
              <a:rPr lang="en-GB" b="1" dirty="0"/>
              <a:t>asked me to help </a:t>
            </a:r>
            <a:r>
              <a:rPr lang="en-GB" dirty="0"/>
              <a:t>him.</a:t>
            </a:r>
          </a:p>
        </p:txBody>
      </p:sp>
    </p:spTree>
    <p:extLst>
      <p:ext uri="{BB962C8B-B14F-4D97-AF65-F5344CB8AC3E}">
        <p14:creationId xmlns:p14="http://schemas.microsoft.com/office/powerpoint/2010/main" val="1014251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/>
              <a:t>Common</a:t>
            </a:r>
            <a:r>
              <a:rPr lang="et-EE" dirty="0"/>
              <a:t> </a:t>
            </a:r>
            <a:r>
              <a:rPr lang="et-EE" dirty="0" err="1"/>
              <a:t>verbs</a:t>
            </a:r>
            <a:r>
              <a:rPr lang="et-EE" dirty="0"/>
              <a:t> </a:t>
            </a:r>
            <a:r>
              <a:rPr lang="et-EE" dirty="0" err="1"/>
              <a:t>followed</a:t>
            </a:r>
            <a:r>
              <a:rPr lang="et-EE" dirty="0"/>
              <a:t> </a:t>
            </a:r>
            <a:r>
              <a:rPr lang="et-EE" dirty="0" err="1"/>
              <a:t>by</a:t>
            </a:r>
            <a:r>
              <a:rPr lang="et-EE" dirty="0"/>
              <a:t> </a:t>
            </a:r>
            <a:r>
              <a:rPr lang="et-EE" dirty="0" err="1"/>
              <a:t>an</a:t>
            </a:r>
            <a:r>
              <a:rPr lang="et-EE" dirty="0"/>
              <a:t> INFINITIVE WITOUT TO</a:t>
            </a:r>
            <a:endParaRPr lang="en-GB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Let, make, hear, help, see, would rather/had better, modals (can, could, shall, should, will, would, must).</a:t>
            </a:r>
          </a:p>
          <a:p>
            <a:r>
              <a:rPr lang="en-GB" dirty="0"/>
              <a:t>Example: Her parents won´t </a:t>
            </a:r>
            <a:r>
              <a:rPr lang="en-GB" b="1" dirty="0"/>
              <a:t>let her stay</a:t>
            </a:r>
            <a:r>
              <a:rPr lang="en-GB" dirty="0"/>
              <a:t> out late.</a:t>
            </a:r>
          </a:p>
          <a:p>
            <a:r>
              <a:rPr lang="en-GB" dirty="0"/>
              <a:t>NB! In passive sentences make, hear, help are followed by an infinitive with to.</a:t>
            </a:r>
          </a:p>
          <a:p>
            <a:r>
              <a:rPr lang="en-GB" dirty="0"/>
              <a:t>Example: He </a:t>
            </a:r>
            <a:r>
              <a:rPr lang="en-GB" b="1" dirty="0"/>
              <a:t>was made to report </a:t>
            </a:r>
            <a:r>
              <a:rPr lang="en-GB" dirty="0"/>
              <a:t>to the police.</a:t>
            </a:r>
          </a:p>
          <a:p>
            <a:r>
              <a:rPr lang="en-GB" b="1" dirty="0"/>
              <a:t>Let cannot </a:t>
            </a:r>
            <a:r>
              <a:rPr lang="en-GB" dirty="0"/>
              <a:t>be used in the </a:t>
            </a:r>
            <a:r>
              <a:rPr lang="en-GB" b="1" dirty="0"/>
              <a:t>passive form</a:t>
            </a:r>
            <a:r>
              <a:rPr lang="en-GB" dirty="0"/>
              <a:t>. Instead allowed must be used.</a:t>
            </a:r>
          </a:p>
          <a:p>
            <a:r>
              <a:rPr lang="en-GB" dirty="0"/>
              <a:t>Example: I am </a:t>
            </a:r>
            <a:r>
              <a:rPr lang="en-GB" b="1" dirty="0"/>
              <a:t>allowed to stay </a:t>
            </a:r>
            <a:r>
              <a:rPr lang="en-GB" dirty="0"/>
              <a:t>out late by my parents.</a:t>
            </a:r>
          </a:p>
        </p:txBody>
      </p:sp>
    </p:spTree>
    <p:extLst>
      <p:ext uri="{BB962C8B-B14F-4D97-AF65-F5344CB8AC3E}">
        <p14:creationId xmlns:p14="http://schemas.microsoft.com/office/powerpoint/2010/main" val="2379413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/>
              <a:t>These</a:t>
            </a:r>
            <a:r>
              <a:rPr lang="et-EE" dirty="0"/>
              <a:t> </a:t>
            </a:r>
            <a:r>
              <a:rPr lang="et-EE" dirty="0" err="1"/>
              <a:t>verbs</a:t>
            </a:r>
            <a:r>
              <a:rPr lang="et-EE" dirty="0"/>
              <a:t> </a:t>
            </a:r>
            <a:r>
              <a:rPr lang="et-EE" dirty="0" err="1"/>
              <a:t>can</a:t>
            </a:r>
            <a:r>
              <a:rPr lang="et-EE" dirty="0"/>
              <a:t> </a:t>
            </a:r>
            <a:r>
              <a:rPr lang="et-EE" dirty="0" err="1"/>
              <a:t>be</a:t>
            </a:r>
            <a:r>
              <a:rPr lang="et-EE" dirty="0"/>
              <a:t> </a:t>
            </a:r>
            <a:r>
              <a:rPr lang="et-EE" dirty="0" err="1"/>
              <a:t>followed</a:t>
            </a:r>
            <a:r>
              <a:rPr lang="et-EE" dirty="0"/>
              <a:t> </a:t>
            </a:r>
            <a:r>
              <a:rPr lang="et-EE" dirty="0" err="1"/>
              <a:t>by</a:t>
            </a:r>
            <a:r>
              <a:rPr lang="et-EE" dirty="0"/>
              <a:t> </a:t>
            </a:r>
            <a:r>
              <a:rPr lang="et-EE" dirty="0" err="1"/>
              <a:t>either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gerund</a:t>
            </a:r>
            <a:r>
              <a:rPr lang="et-EE" dirty="0"/>
              <a:t> </a:t>
            </a:r>
            <a:r>
              <a:rPr lang="et-EE" dirty="0" err="1"/>
              <a:t>or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infinitive</a:t>
            </a:r>
            <a:r>
              <a:rPr lang="et-EE" dirty="0"/>
              <a:t>.</a:t>
            </a:r>
            <a:endParaRPr lang="en-GB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Begin, start, like, </a:t>
            </a:r>
            <a:r>
              <a:rPr lang="et-EE" dirty="0" err="1"/>
              <a:t>dislike</a:t>
            </a:r>
            <a:r>
              <a:rPr lang="et-EE"/>
              <a:t>, </a:t>
            </a:r>
            <a:r>
              <a:rPr lang="en-GB"/>
              <a:t>hate</a:t>
            </a:r>
            <a:r>
              <a:rPr lang="en-GB" dirty="0"/>
              <a:t>, love, intend, continue, regret, stop, try.</a:t>
            </a:r>
          </a:p>
          <a:p>
            <a:r>
              <a:rPr lang="en-GB" dirty="0"/>
              <a:t>Example: I </a:t>
            </a:r>
            <a:r>
              <a:rPr lang="en-GB" b="1" dirty="0"/>
              <a:t>stopped drinking coffee </a:t>
            </a:r>
            <a:r>
              <a:rPr lang="en-GB" dirty="0"/>
              <a:t>because it kept me awake at night.</a:t>
            </a:r>
          </a:p>
          <a:p>
            <a:r>
              <a:rPr lang="en-GB" dirty="0"/>
              <a:t>We </a:t>
            </a:r>
            <a:r>
              <a:rPr lang="en-GB" b="1" dirty="0"/>
              <a:t>stopped to have a coffee </a:t>
            </a:r>
            <a:r>
              <a:rPr lang="en-GB" dirty="0"/>
              <a:t>on the way home.</a:t>
            </a:r>
          </a:p>
        </p:txBody>
      </p:sp>
    </p:spTree>
    <p:extLst>
      <p:ext uri="{BB962C8B-B14F-4D97-AF65-F5344CB8AC3E}">
        <p14:creationId xmlns:p14="http://schemas.microsoft.com/office/powerpoint/2010/main" val="3588766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F55D520-B909-461D-A006-22792026E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Practise</a:t>
            </a:r>
            <a:r>
              <a:rPr lang="et-EE" dirty="0"/>
              <a:t>!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3028CB8-B998-47C5-A484-2CFCFC2B8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>
                <a:hlinkClick r:id="rId2"/>
              </a:rPr>
              <a:t>https://www.eslbuzz.com/verbals-gerunds-infinitives-and-participles/</a:t>
            </a:r>
            <a:r>
              <a:rPr lang="et-EE" dirty="0"/>
              <a:t> (</a:t>
            </a:r>
            <a:r>
              <a:rPr lang="et-EE" dirty="0" err="1"/>
              <a:t>Rules</a:t>
            </a:r>
            <a:r>
              <a:rPr lang="et-EE" dirty="0"/>
              <a:t>)</a:t>
            </a:r>
          </a:p>
          <a:p>
            <a:r>
              <a:rPr lang="et-EE" dirty="0">
                <a:hlinkClick r:id="rId3"/>
              </a:rPr>
              <a:t>https://www.perfect-english-grammar.com/gerunds-and-infinitives-exercise-2.html</a:t>
            </a:r>
            <a:endParaRPr lang="et-EE" dirty="0"/>
          </a:p>
          <a:p>
            <a:r>
              <a:rPr lang="et-EE">
                <a:hlinkClick r:id="rId4"/>
              </a:rPr>
              <a:t>https://www.perfect-english-grammar.com/gerunds-and-infinitives-exercise-1.html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365733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99</TotalTime>
  <Words>475</Words>
  <Application>Microsoft Office PowerPoint</Application>
  <PresentationFormat>Ekraaniseanss (4:3)</PresentationFormat>
  <Paragraphs>28</Paragraphs>
  <Slides>10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2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10</vt:i4>
      </vt:variant>
    </vt:vector>
  </HeadingPairs>
  <TitlesOfParts>
    <vt:vector size="13" baseType="lpstr">
      <vt:lpstr>Century Gothic</vt:lpstr>
      <vt:lpstr>Wingdings 2</vt:lpstr>
      <vt:lpstr>Austin</vt:lpstr>
      <vt:lpstr>The Infinitive vs Gerund</vt:lpstr>
      <vt:lpstr>PowerPointi esitlus</vt:lpstr>
      <vt:lpstr>PowerPointi esitlus</vt:lpstr>
      <vt:lpstr>PowerPointi esitlus</vt:lpstr>
      <vt:lpstr>Common verbs which are followed by the GERUND</vt:lpstr>
      <vt:lpstr>Common verbs followed by an INFINITIVE</vt:lpstr>
      <vt:lpstr>Common verbs followed by an INFINITIVE WITOUT TO</vt:lpstr>
      <vt:lpstr>These verbs can be followed by either the gerund or the infinitive.</vt:lpstr>
      <vt:lpstr>Practise!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Infinitive vs Gerund</dc:title>
  <dc:creator>kasutaja</dc:creator>
  <cp:lastModifiedBy>Sixten Hinnov</cp:lastModifiedBy>
  <cp:revision>18</cp:revision>
  <dcterms:created xsi:type="dcterms:W3CDTF">2013-10-31T15:46:34Z</dcterms:created>
  <dcterms:modified xsi:type="dcterms:W3CDTF">2020-09-04T07:05:16Z</dcterms:modified>
</cp:coreProperties>
</file>