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3" d="100"/>
          <a:sy n="113" d="100"/>
        </p:scale>
        <p:origin x="22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524000" y="1122363"/>
            <a:ext cx="9144000" cy="2387600"/>
          </a:xfrm>
        </p:spPr>
        <p:txBody>
          <a:bodyPr anchor="b"/>
          <a:lstStyle>
            <a:lvl1pPr algn="ctr">
              <a:defRPr sz="6000"/>
            </a:lvl1pPr>
          </a:lstStyle>
          <a:p>
            <a:r>
              <a:rPr lang="et-EE"/>
              <a:t>Muutke tiitli laadi</a:t>
            </a:r>
          </a:p>
        </p:txBody>
      </p:sp>
      <p:sp>
        <p:nvSpPr>
          <p:cNvPr id="3" name="Alapealkiri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laadi muutmiseks</a:t>
            </a:r>
          </a:p>
        </p:txBody>
      </p:sp>
      <p:sp>
        <p:nvSpPr>
          <p:cNvPr id="4" name="Kuupäeva kohatäide 3"/>
          <p:cNvSpPr>
            <a:spLocks noGrp="1"/>
          </p:cNvSpPr>
          <p:nvPr>
            <p:ph type="dt" sz="half" idx="10"/>
          </p:nvPr>
        </p:nvSpPr>
        <p:spPr/>
        <p:txBody>
          <a:bodyPr/>
          <a:lstStyle/>
          <a:p>
            <a:fld id="{E4924F08-A4F6-4C5C-B2C2-5EC083C97248}" type="datetimeFigureOut">
              <a:rPr lang="et-EE" smtClean="0"/>
              <a:t>28.01.2026</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2304133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Vertikaalteksti kohatäide 2"/>
          <p:cNvSpPr>
            <a:spLocks noGrp="1"/>
          </p:cNvSpPr>
          <p:nvPr>
            <p:ph type="body" orient="vert" idx="1"/>
          </p:nvPr>
        </p:nvSpPr>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E4924F08-A4F6-4C5C-B2C2-5EC083C97248}" type="datetimeFigureOut">
              <a:rPr lang="et-EE" smtClean="0"/>
              <a:t>28.01.2026</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1838638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8724900" y="365125"/>
            <a:ext cx="2628900" cy="5811838"/>
          </a:xfrm>
        </p:spPr>
        <p:txBody>
          <a:bodyPr vert="eaVert"/>
          <a:lstStyle/>
          <a:p>
            <a:r>
              <a:rPr lang="et-EE"/>
              <a:t>Muutke tiitli laadi</a:t>
            </a:r>
          </a:p>
        </p:txBody>
      </p:sp>
      <p:sp>
        <p:nvSpPr>
          <p:cNvPr id="3" name="Vertikaalteksti kohatäide 2"/>
          <p:cNvSpPr>
            <a:spLocks noGrp="1"/>
          </p:cNvSpPr>
          <p:nvPr>
            <p:ph type="body" orient="vert" idx="1"/>
          </p:nvPr>
        </p:nvSpPr>
        <p:spPr>
          <a:xfrm>
            <a:off x="838200" y="365125"/>
            <a:ext cx="7734300" cy="5811838"/>
          </a:xfrm>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E4924F08-A4F6-4C5C-B2C2-5EC083C97248}" type="datetimeFigureOut">
              <a:rPr lang="et-EE" smtClean="0"/>
              <a:t>28.01.2026</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372263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Sisu kohatäide 2"/>
          <p:cNvSpPr>
            <a:spLocks noGrp="1"/>
          </p:cNvSpPr>
          <p:nvPr>
            <p:ph idx="1"/>
          </p:nvPr>
        </p:nvSpPr>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E4924F08-A4F6-4C5C-B2C2-5EC083C97248}" type="datetimeFigureOut">
              <a:rPr lang="et-EE" smtClean="0"/>
              <a:t>28.01.2026</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1876377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831850" y="1709738"/>
            <a:ext cx="10515600" cy="2852737"/>
          </a:xfrm>
        </p:spPr>
        <p:txBody>
          <a:bodyPr anchor="b"/>
          <a:lstStyle>
            <a:lvl1pPr>
              <a:defRPr sz="6000"/>
            </a:lvl1pPr>
          </a:lstStyle>
          <a:p>
            <a:r>
              <a:rPr lang="et-EE"/>
              <a:t>Muutke tiitli laadi</a:t>
            </a:r>
          </a:p>
        </p:txBody>
      </p:sp>
      <p:sp>
        <p:nvSpPr>
          <p:cNvPr id="3" name="Teksti kohatäide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t-EE"/>
              <a:t>Muutke teksti laade</a:t>
            </a:r>
          </a:p>
        </p:txBody>
      </p:sp>
      <p:sp>
        <p:nvSpPr>
          <p:cNvPr id="4" name="Kuupäeva kohatäide 3"/>
          <p:cNvSpPr>
            <a:spLocks noGrp="1"/>
          </p:cNvSpPr>
          <p:nvPr>
            <p:ph type="dt" sz="half" idx="10"/>
          </p:nvPr>
        </p:nvSpPr>
        <p:spPr/>
        <p:txBody>
          <a:bodyPr/>
          <a:lstStyle/>
          <a:p>
            <a:fld id="{E4924F08-A4F6-4C5C-B2C2-5EC083C97248}" type="datetimeFigureOut">
              <a:rPr lang="et-EE" smtClean="0"/>
              <a:t>28.01.2026</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1709167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Sisu kohatäide 2"/>
          <p:cNvSpPr>
            <a:spLocks noGrp="1"/>
          </p:cNvSpPr>
          <p:nvPr>
            <p:ph sz="half" idx="1"/>
          </p:nvPr>
        </p:nvSpPr>
        <p:spPr>
          <a:xfrm>
            <a:off x="838200" y="1825625"/>
            <a:ext cx="5181600" cy="435133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half" idx="2"/>
          </p:nvPr>
        </p:nvSpPr>
        <p:spPr>
          <a:xfrm>
            <a:off x="6172200" y="1825625"/>
            <a:ext cx="5181600" cy="435133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Kuupäeva kohatäide 4"/>
          <p:cNvSpPr>
            <a:spLocks noGrp="1"/>
          </p:cNvSpPr>
          <p:nvPr>
            <p:ph type="dt" sz="half" idx="10"/>
          </p:nvPr>
        </p:nvSpPr>
        <p:spPr/>
        <p:txBody>
          <a:bodyPr/>
          <a:lstStyle/>
          <a:p>
            <a:fld id="{E4924F08-A4F6-4C5C-B2C2-5EC083C97248}" type="datetimeFigureOut">
              <a:rPr lang="et-EE" smtClean="0"/>
              <a:t>28.01.2026</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1335364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839788" y="365125"/>
            <a:ext cx="10515600" cy="1325563"/>
          </a:xfrm>
        </p:spPr>
        <p:txBody>
          <a:bodyPr/>
          <a:lstStyle/>
          <a:p>
            <a:r>
              <a:rPr lang="et-EE"/>
              <a:t>Muutke tiitli laadi</a:t>
            </a:r>
          </a:p>
        </p:txBody>
      </p:sp>
      <p:sp>
        <p:nvSpPr>
          <p:cNvPr id="3" name="Teksti kohatäid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4" name="Sisu kohatäide 3"/>
          <p:cNvSpPr>
            <a:spLocks noGrp="1"/>
          </p:cNvSpPr>
          <p:nvPr>
            <p:ph sz="half" idx="2"/>
          </p:nvPr>
        </p:nvSpPr>
        <p:spPr>
          <a:xfrm>
            <a:off x="839788" y="2505075"/>
            <a:ext cx="5157787" cy="36845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Teksti kohatäid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6" name="Sisu kohatäide 5"/>
          <p:cNvSpPr>
            <a:spLocks noGrp="1"/>
          </p:cNvSpPr>
          <p:nvPr>
            <p:ph sz="quarter" idx="4"/>
          </p:nvPr>
        </p:nvSpPr>
        <p:spPr>
          <a:xfrm>
            <a:off x="6172200" y="2505075"/>
            <a:ext cx="5183188" cy="36845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7" name="Kuupäeva kohatäide 6"/>
          <p:cNvSpPr>
            <a:spLocks noGrp="1"/>
          </p:cNvSpPr>
          <p:nvPr>
            <p:ph type="dt" sz="half" idx="10"/>
          </p:nvPr>
        </p:nvSpPr>
        <p:spPr/>
        <p:txBody>
          <a:bodyPr/>
          <a:lstStyle/>
          <a:p>
            <a:fld id="{E4924F08-A4F6-4C5C-B2C2-5EC083C97248}" type="datetimeFigureOut">
              <a:rPr lang="et-EE" smtClean="0"/>
              <a:t>28.01.2026</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2278712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Kuupäeva kohatäide 2"/>
          <p:cNvSpPr>
            <a:spLocks noGrp="1"/>
          </p:cNvSpPr>
          <p:nvPr>
            <p:ph type="dt" sz="half" idx="10"/>
          </p:nvPr>
        </p:nvSpPr>
        <p:spPr/>
        <p:txBody>
          <a:bodyPr/>
          <a:lstStyle/>
          <a:p>
            <a:fld id="{E4924F08-A4F6-4C5C-B2C2-5EC083C97248}" type="datetimeFigureOut">
              <a:rPr lang="et-EE" smtClean="0"/>
              <a:t>28.01.2026</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3080810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E4924F08-A4F6-4C5C-B2C2-5EC083C97248}" type="datetimeFigureOut">
              <a:rPr lang="et-EE" smtClean="0"/>
              <a:t>28.01.2026</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165531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a:t>Muutke tiitli laadi</a:t>
            </a:r>
          </a:p>
        </p:txBody>
      </p:sp>
      <p:sp>
        <p:nvSpPr>
          <p:cNvPr id="3" name="Sisu kohatäid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Kuupäeva kohatäide 4"/>
          <p:cNvSpPr>
            <a:spLocks noGrp="1"/>
          </p:cNvSpPr>
          <p:nvPr>
            <p:ph type="dt" sz="half" idx="10"/>
          </p:nvPr>
        </p:nvSpPr>
        <p:spPr/>
        <p:txBody>
          <a:bodyPr/>
          <a:lstStyle/>
          <a:p>
            <a:fld id="{E4924F08-A4F6-4C5C-B2C2-5EC083C97248}" type="datetimeFigureOut">
              <a:rPr lang="et-EE" smtClean="0"/>
              <a:t>28.01.2026</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1611350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a:t>Muutke tiitli laadi</a:t>
            </a:r>
          </a:p>
        </p:txBody>
      </p:sp>
      <p:sp>
        <p:nvSpPr>
          <p:cNvPr id="3" name="Pildi kohatäi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Kuupäeva kohatäide 4"/>
          <p:cNvSpPr>
            <a:spLocks noGrp="1"/>
          </p:cNvSpPr>
          <p:nvPr>
            <p:ph type="dt" sz="half" idx="10"/>
          </p:nvPr>
        </p:nvSpPr>
        <p:spPr/>
        <p:txBody>
          <a:bodyPr/>
          <a:lstStyle/>
          <a:p>
            <a:fld id="{E4924F08-A4F6-4C5C-B2C2-5EC083C97248}" type="datetimeFigureOut">
              <a:rPr lang="et-EE" smtClean="0"/>
              <a:t>28.01.2026</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ACB39D88-BA65-4AE1-96B5-60FEA6385BB0}" type="slidenum">
              <a:rPr lang="et-EE" smtClean="0"/>
              <a:t>‹#›</a:t>
            </a:fld>
            <a:endParaRPr lang="et-EE"/>
          </a:p>
        </p:txBody>
      </p:sp>
    </p:spTree>
    <p:extLst>
      <p:ext uri="{BB962C8B-B14F-4D97-AF65-F5344CB8AC3E}">
        <p14:creationId xmlns:p14="http://schemas.microsoft.com/office/powerpoint/2010/main" val="2834989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Muutke tiitli laadi</a:t>
            </a:r>
          </a:p>
        </p:txBody>
      </p:sp>
      <p:sp>
        <p:nvSpPr>
          <p:cNvPr id="3" name="Teksti kohatäid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924F08-A4F6-4C5C-B2C2-5EC083C97248}" type="datetimeFigureOut">
              <a:rPr lang="et-EE" smtClean="0"/>
              <a:t>28.01.2026</a:t>
            </a:fld>
            <a:endParaRPr lang="et-EE"/>
          </a:p>
        </p:txBody>
      </p:sp>
      <p:sp>
        <p:nvSpPr>
          <p:cNvPr id="5" name="Jaluse kohatäid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t-EE"/>
          </a:p>
        </p:txBody>
      </p:sp>
      <p:sp>
        <p:nvSpPr>
          <p:cNvPr id="6" name="Slaidinumbri kohatä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CB39D88-BA65-4AE1-96B5-60FEA6385BB0}" type="slidenum">
              <a:rPr lang="et-EE" smtClean="0"/>
              <a:t>‹#›</a:t>
            </a:fld>
            <a:endParaRPr lang="et-EE"/>
          </a:p>
        </p:txBody>
      </p:sp>
    </p:spTree>
    <p:extLst>
      <p:ext uri="{BB962C8B-B14F-4D97-AF65-F5344CB8AC3E}">
        <p14:creationId xmlns:p14="http://schemas.microsoft.com/office/powerpoint/2010/main" val="2719171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a:t>Teemaarenduse lõik</a:t>
            </a:r>
          </a:p>
        </p:txBody>
      </p:sp>
      <p:sp>
        <p:nvSpPr>
          <p:cNvPr id="3" name="Alapealkiri 2"/>
          <p:cNvSpPr>
            <a:spLocks noGrp="1"/>
          </p:cNvSpPr>
          <p:nvPr>
            <p:ph type="subTitle" idx="1"/>
          </p:nvPr>
        </p:nvSpPr>
        <p:spPr/>
        <p:txBody>
          <a:bodyPr/>
          <a:lstStyle/>
          <a:p>
            <a:endParaRPr lang="et-EE"/>
          </a:p>
        </p:txBody>
      </p:sp>
    </p:spTree>
    <p:extLst>
      <p:ext uri="{BB962C8B-B14F-4D97-AF65-F5344CB8AC3E}">
        <p14:creationId xmlns:p14="http://schemas.microsoft.com/office/powerpoint/2010/main" val="411022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alkiri 3">
            <a:extLst>
              <a:ext uri="{FF2B5EF4-FFF2-40B4-BE49-F238E27FC236}">
                <a16:creationId xmlns:a16="http://schemas.microsoft.com/office/drawing/2014/main" id="{5B1EA7A0-D439-6193-53F1-2D9677AF1350}"/>
              </a:ext>
            </a:extLst>
          </p:cNvPr>
          <p:cNvSpPr>
            <a:spLocks noGrp="1"/>
          </p:cNvSpPr>
          <p:nvPr>
            <p:ph type="title"/>
          </p:nvPr>
        </p:nvSpPr>
        <p:spPr/>
        <p:txBody>
          <a:bodyPr/>
          <a:lstStyle/>
          <a:p>
            <a:pPr algn="ctr"/>
            <a:r>
              <a:rPr lang="et-EE" dirty="0"/>
              <a:t>Lõigu ülesehitus</a:t>
            </a:r>
            <a:endParaRPr lang="et-EE"/>
          </a:p>
        </p:txBody>
      </p:sp>
      <p:sp>
        <p:nvSpPr>
          <p:cNvPr id="5" name="Sisu kohatäide 4">
            <a:extLst>
              <a:ext uri="{FF2B5EF4-FFF2-40B4-BE49-F238E27FC236}">
                <a16:creationId xmlns:a16="http://schemas.microsoft.com/office/drawing/2014/main" id="{C32A9C59-4BD4-9E11-0481-F758682D0876}"/>
              </a:ext>
            </a:extLst>
          </p:cNvPr>
          <p:cNvSpPr>
            <a:spLocks noGrp="1"/>
          </p:cNvSpPr>
          <p:nvPr>
            <p:ph idx="1"/>
          </p:nvPr>
        </p:nvSpPr>
        <p:spPr>
          <a:xfrm>
            <a:off x="838200" y="1683557"/>
            <a:ext cx="10515600" cy="4493406"/>
          </a:xfrm>
        </p:spPr>
        <p:txBody>
          <a:bodyPr vert="horz" lIns="91440" tIns="45720" rIns="91440" bIns="45720" rtlCol="0" anchor="t">
            <a:normAutofit/>
          </a:bodyPr>
          <a:lstStyle/>
          <a:p>
            <a:pPr marL="514350" indent="-514350">
              <a:buAutoNum type="arabicPeriod"/>
            </a:pPr>
            <a:r>
              <a:rPr lang="et-EE" dirty="0"/>
              <a:t>VÄIDE</a:t>
            </a:r>
          </a:p>
          <a:p>
            <a:pPr marL="0" indent="0">
              <a:buNone/>
            </a:pPr>
            <a:r>
              <a:rPr lang="et-EE" dirty="0"/>
              <a:t>(Ma tahan öelda, et) Kohustuslik kirjandus on õpilaste aja raiskamine.</a:t>
            </a:r>
          </a:p>
          <a:p>
            <a:pPr marL="0" indent="0">
              <a:buNone/>
            </a:pPr>
            <a:endParaRPr lang="et-EE" dirty="0"/>
          </a:p>
          <a:p>
            <a:pPr marL="0" indent="0">
              <a:buNone/>
            </a:pPr>
            <a:r>
              <a:rPr lang="et-EE" dirty="0"/>
              <a:t>2. SELGITUS</a:t>
            </a:r>
          </a:p>
          <a:p>
            <a:pPr marL="0" indent="0">
              <a:buNone/>
            </a:pPr>
            <a:r>
              <a:rPr lang="et-EE" dirty="0"/>
              <a:t>(See tähendab seda, et) Õpilaste jaoks on  koolikirjanduse nimekirjas liiga keerulised tekstid. Need võivad küll olla oma ajastu head näited, kuid tänapäeva noort ei kõneta. Isegi tuntud kirjanikud ja metoodikud on välja toonud, et nii mõnegi koolikirjanduse nimistusse kuuluva raamatu lugemiseks pole gümnaasiumiõpilastel piisavalt elukogemust ja nad ei suuda neid tekste mõista.</a:t>
            </a:r>
          </a:p>
        </p:txBody>
      </p:sp>
    </p:spTree>
    <p:extLst>
      <p:ext uri="{BB962C8B-B14F-4D97-AF65-F5344CB8AC3E}">
        <p14:creationId xmlns:p14="http://schemas.microsoft.com/office/powerpoint/2010/main" val="972673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258BB47-9BFF-D93F-83D0-96DF71EE6AE2}"/>
              </a:ext>
            </a:extLst>
          </p:cNvPr>
          <p:cNvSpPr>
            <a:spLocks noGrp="1"/>
          </p:cNvSpPr>
          <p:nvPr>
            <p:ph type="title"/>
          </p:nvPr>
        </p:nvSpPr>
        <p:spPr/>
        <p:txBody>
          <a:bodyPr/>
          <a:lstStyle/>
          <a:p>
            <a:pPr algn="ctr"/>
            <a:r>
              <a:rPr lang="et-EE" dirty="0"/>
              <a:t>Lõigu ülesehitus</a:t>
            </a:r>
          </a:p>
        </p:txBody>
      </p:sp>
      <p:sp>
        <p:nvSpPr>
          <p:cNvPr id="3" name="Sisu kohatäide 2">
            <a:extLst>
              <a:ext uri="{FF2B5EF4-FFF2-40B4-BE49-F238E27FC236}">
                <a16:creationId xmlns:a16="http://schemas.microsoft.com/office/drawing/2014/main" id="{1F54361B-6169-B85B-2E58-9A3FB773526B}"/>
              </a:ext>
            </a:extLst>
          </p:cNvPr>
          <p:cNvSpPr>
            <a:spLocks noGrp="1"/>
          </p:cNvSpPr>
          <p:nvPr>
            <p:ph idx="1"/>
          </p:nvPr>
        </p:nvSpPr>
        <p:spPr/>
        <p:txBody>
          <a:bodyPr vert="horz" lIns="91440" tIns="45720" rIns="91440" bIns="45720" rtlCol="0" anchor="t">
            <a:normAutofit/>
          </a:bodyPr>
          <a:lstStyle/>
          <a:p>
            <a:pPr marL="0" indent="0">
              <a:buNone/>
            </a:pPr>
            <a:r>
              <a:rPr lang="et-EE" dirty="0"/>
              <a:t>3. NÄIDE</a:t>
            </a:r>
            <a:br>
              <a:rPr lang="et-EE" dirty="0"/>
            </a:br>
            <a:r>
              <a:rPr lang="et-EE" dirty="0"/>
              <a:t>(Seda näitab see, et) Saates „Suud puhtaks“ jagas kirjanik Jim </a:t>
            </a:r>
            <a:r>
              <a:rPr lang="et-EE" dirty="0" err="1"/>
              <a:t>Ashlevi</a:t>
            </a:r>
            <a:r>
              <a:rPr lang="et-EE" dirty="0"/>
              <a:t> oma kogemust. Ta meenutas, et 10. klassis õppides ei suutnud ta samastuda teose „Tõde ja õigus“ peategelase Andresega, kuid aastaid hiljem seda uuesti lugedes sai ta aru, millest A. H. Tammsaare kirjutas, kuna oli oma elus jõudnud Andresega samasse eluperioodi.</a:t>
            </a:r>
          </a:p>
          <a:p>
            <a:pPr marL="0" indent="0">
              <a:buNone/>
            </a:pPr>
            <a:r>
              <a:rPr lang="et-EE" dirty="0"/>
              <a:t>4. ÜLDISTUS /JÄRELDUS</a:t>
            </a:r>
          </a:p>
          <a:p>
            <a:pPr marL="0" indent="0">
              <a:buNone/>
            </a:pPr>
            <a:r>
              <a:rPr lang="et-EE" dirty="0"/>
              <a:t>(Seega) õpilastele tuleks valida lugemiseks tekste vastavalt vanusele, et teos neid kõnetaks ja lugemine ei tunduks aja raiskamisena.</a:t>
            </a:r>
          </a:p>
        </p:txBody>
      </p:sp>
    </p:spTree>
    <p:extLst>
      <p:ext uri="{BB962C8B-B14F-4D97-AF65-F5344CB8AC3E}">
        <p14:creationId xmlns:p14="http://schemas.microsoft.com/office/powerpoint/2010/main" val="301335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6FC9A02-12E4-128B-1797-67E9BFEC65D1}"/>
              </a:ext>
            </a:extLst>
          </p:cNvPr>
          <p:cNvSpPr>
            <a:spLocks noGrp="1"/>
          </p:cNvSpPr>
          <p:nvPr>
            <p:ph type="title"/>
          </p:nvPr>
        </p:nvSpPr>
        <p:spPr/>
        <p:txBody>
          <a:bodyPr/>
          <a:lstStyle/>
          <a:p>
            <a:endParaRPr lang="et-EE"/>
          </a:p>
        </p:txBody>
      </p:sp>
      <p:pic>
        <p:nvPicPr>
          <p:cNvPr id="4" name="Sisu kohatäide 3" descr="Pilt, millel on kujutatud tekst, kuvatõmmis, Font&#10;&#10;Tehisintellekti loodud sisu võib olla vale.">
            <a:extLst>
              <a:ext uri="{FF2B5EF4-FFF2-40B4-BE49-F238E27FC236}">
                <a16:creationId xmlns:a16="http://schemas.microsoft.com/office/drawing/2014/main" id="{B7276521-AE57-1599-37CD-241C01FF4683}"/>
              </a:ext>
            </a:extLst>
          </p:cNvPr>
          <p:cNvPicPr>
            <a:picLocks noGrp="1" noChangeAspect="1"/>
          </p:cNvPicPr>
          <p:nvPr>
            <p:ph idx="1"/>
          </p:nvPr>
        </p:nvPicPr>
        <p:blipFill>
          <a:blip r:embed="rId2"/>
          <a:stretch>
            <a:fillRect/>
          </a:stretch>
        </p:blipFill>
        <p:spPr>
          <a:xfrm>
            <a:off x="749754" y="1865652"/>
            <a:ext cx="10039350" cy="4314825"/>
          </a:xfrm>
        </p:spPr>
      </p:pic>
    </p:spTree>
    <p:extLst>
      <p:ext uri="{BB962C8B-B14F-4D97-AF65-F5344CB8AC3E}">
        <p14:creationId xmlns:p14="http://schemas.microsoft.com/office/powerpoint/2010/main" val="3274294865"/>
      </p:ext>
    </p:extLst>
  </p:cSld>
  <p:clrMapOvr>
    <a:masterClrMapping/>
  </p:clrMapOvr>
</p:sld>
</file>

<file path=ppt/theme/theme1.xml><?xml version="1.0" encoding="utf-8"?>
<a:theme xmlns:a="http://schemas.openxmlformats.org/drawingml/2006/main" name="Tarkvarakomplekti Office kujundu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239</TotalTime>
  <Words>182</Words>
  <Application>Microsoft Office PowerPoint</Application>
  <PresentationFormat>Laiekraan</PresentationFormat>
  <Paragraphs>11</Paragraphs>
  <Slides>4</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4</vt:i4>
      </vt:variant>
    </vt:vector>
  </HeadingPairs>
  <TitlesOfParts>
    <vt:vector size="8" baseType="lpstr">
      <vt:lpstr>Aptos</vt:lpstr>
      <vt:lpstr>Aptos Display</vt:lpstr>
      <vt:lpstr>Arial</vt:lpstr>
      <vt:lpstr>Tarkvarakomplekti Office kujundus</vt:lpstr>
      <vt:lpstr>Teemaarenduse lõik</vt:lpstr>
      <vt:lpstr>Lõigu ülesehitus</vt:lpstr>
      <vt:lpstr>Lõigu ülesehitus</vt:lpstr>
      <vt:lpstr>PowerPointi esitlus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Teemaarenduse lõik</dc:title>
  <dc:creator>TTG õpetaja</dc:creator>
  <cp:lastModifiedBy>Jane Suvi</cp:lastModifiedBy>
  <cp:revision>67</cp:revision>
  <dcterms:created xsi:type="dcterms:W3CDTF">2025-02-12T09:37:29Z</dcterms:created>
  <dcterms:modified xsi:type="dcterms:W3CDTF">2026-01-28T13:46:17Z</dcterms:modified>
</cp:coreProperties>
</file>