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8"/>
  </p:notesMasterIdLst>
  <p:sldIdLst>
    <p:sldId id="256" r:id="rId2"/>
    <p:sldId id="260" r:id="rId3"/>
    <p:sldId id="258" r:id="rId4"/>
    <p:sldId id="262" r:id="rId5"/>
    <p:sldId id="265" r:id="rId6"/>
    <p:sldId id="264" r:id="rId7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FBAD"/>
    <a:srgbClr val="B40022"/>
    <a:srgbClr val="F2F8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0" autoAdjust="0"/>
    <p:restoredTop sz="94664" autoAdjust="0"/>
  </p:normalViewPr>
  <p:slideViewPr>
    <p:cSldViewPr>
      <p:cViewPr varScale="1">
        <p:scale>
          <a:sx n="52" d="100"/>
          <a:sy n="52" d="100"/>
        </p:scale>
        <p:origin x="1349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4E865E85-422F-412D-8A2B-B9A3C9D6859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i="1"/>
            </a:lvl1pPr>
          </a:lstStyle>
          <a:p>
            <a:pPr>
              <a:defRPr/>
            </a:pPr>
            <a:endParaRPr lang="en-GB" altLang="et-EE"/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C862E2F6-2CC4-417A-BA83-07EE241A5ED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i="1"/>
            </a:lvl1pPr>
          </a:lstStyle>
          <a:p>
            <a:pPr>
              <a:defRPr/>
            </a:pPr>
            <a:endParaRPr lang="en-GB" altLang="et-EE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989166B4-C707-4417-AD3D-EB3D13E0705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9" name="Rectangle 5">
            <a:extLst>
              <a:ext uri="{FF2B5EF4-FFF2-40B4-BE49-F238E27FC236}">
                <a16:creationId xmlns:a16="http://schemas.microsoft.com/office/drawing/2014/main" id="{CDF1C08F-5AAC-4FC1-91FF-3FA4067E551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t-EE" noProof="0"/>
              <a:t>Click to edit Master text styles</a:t>
            </a:r>
          </a:p>
          <a:p>
            <a:pPr lvl="1"/>
            <a:r>
              <a:rPr lang="en-GB" altLang="et-EE" noProof="0"/>
              <a:t>Second level</a:t>
            </a:r>
          </a:p>
          <a:p>
            <a:pPr lvl="2"/>
            <a:r>
              <a:rPr lang="en-GB" altLang="et-EE" noProof="0"/>
              <a:t>Third level</a:t>
            </a:r>
          </a:p>
          <a:p>
            <a:pPr lvl="3"/>
            <a:r>
              <a:rPr lang="en-GB" altLang="et-EE" noProof="0"/>
              <a:t>Fourth level</a:t>
            </a:r>
          </a:p>
          <a:p>
            <a:pPr lvl="4"/>
            <a:r>
              <a:rPr lang="en-GB" altLang="et-EE" noProof="0"/>
              <a:t>Fifth level</a:t>
            </a:r>
          </a:p>
        </p:txBody>
      </p:sp>
      <p:sp>
        <p:nvSpPr>
          <p:cNvPr id="21510" name="Rectangle 6">
            <a:extLst>
              <a:ext uri="{FF2B5EF4-FFF2-40B4-BE49-F238E27FC236}">
                <a16:creationId xmlns:a16="http://schemas.microsoft.com/office/drawing/2014/main" id="{38E246E2-8900-4F9E-BAD7-F29C5EDF928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i="1"/>
            </a:lvl1pPr>
          </a:lstStyle>
          <a:p>
            <a:pPr>
              <a:defRPr/>
            </a:pPr>
            <a:endParaRPr lang="en-GB" altLang="et-EE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4FE4DAE8-2DB0-4766-A6E1-550F8DB551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i="1"/>
            </a:lvl1pPr>
          </a:lstStyle>
          <a:p>
            <a:pPr>
              <a:defRPr/>
            </a:pPr>
            <a:fld id="{9ACE9435-DC8A-4539-9E4D-A6C2C8D51431}" type="slidenum">
              <a:rPr lang="en-GB" altLang="et-EE"/>
              <a:pPr>
                <a:defRPr/>
              </a:pPr>
              <a:t>‹#›</a:t>
            </a:fld>
            <a:endParaRPr lang="en-GB" alt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4C995E67-F8C4-49C5-9C5B-8658A94BEB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E10D883-901D-4AB7-9D82-F5E0035C0189}" type="slidenum">
              <a:rPr lang="en-GB" altLang="et-EE" sz="1200" smtClean="0"/>
              <a:pPr/>
              <a:t>2</a:t>
            </a:fld>
            <a:endParaRPr lang="en-GB" altLang="et-EE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B2659F95-0BFD-4000-BB0D-E2880D9D95C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B3FC2547-F578-4C86-8177-3E400CBC31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t-EE" altLang="et-EE" sz="16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56B481D6-864F-4A65-953D-86DD440C42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E82F0AD-F90B-4C7C-A395-E8D02C1A6F89}" type="slidenum">
              <a:rPr lang="en-GB" altLang="et-EE" sz="1200" smtClean="0"/>
              <a:pPr/>
              <a:t>3</a:t>
            </a:fld>
            <a:endParaRPr lang="en-GB" altLang="et-EE" sz="1200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61AEBAD1-D134-4CE6-9943-B733B69FB66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C9C1ABF1-8E5D-4FED-A8AA-28A1F39BD0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t-EE" altLang="et-EE" sz="24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3B68986D-89A7-4402-9466-1EF05E24DB3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22975CA-4AE4-4C58-9390-108536454F77}" type="slidenum">
              <a:rPr lang="en-GB" altLang="et-EE" sz="1200" smtClean="0"/>
              <a:pPr/>
              <a:t>4</a:t>
            </a:fld>
            <a:endParaRPr lang="en-GB" altLang="et-EE" sz="1200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7E131392-0327-49B4-98FA-D0418EF79DB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60296622-0FF3-4642-9C97-BDC514F17C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t-EE" altLang="et-EE" sz="24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F842E042-CD45-4A4C-AB79-3D6EBCDF824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F5290A5-8828-48F7-BA0D-D9093CC34F6A}" type="slidenum">
              <a:rPr lang="en-GB" altLang="et-EE" sz="1200" smtClean="0"/>
              <a:pPr/>
              <a:t>5</a:t>
            </a:fld>
            <a:endParaRPr lang="en-GB" altLang="et-EE" sz="1200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FA7D0DA5-EFF6-401E-87BF-EDC063FCEC9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32C31312-2531-4666-823D-6A42C1D8FB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t-EE" altLang="et-EE" sz="24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F2351126-D79A-4BB5-8D73-9F3DC9ABFE3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4F26E64-DD87-4141-87B5-7BC70224A01F}" type="slidenum">
              <a:rPr lang="en-GB" altLang="et-EE" sz="1200" smtClean="0"/>
              <a:pPr/>
              <a:t>6</a:t>
            </a:fld>
            <a:endParaRPr lang="en-GB" altLang="et-EE" sz="1200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640B4CF4-4B7C-4821-8D37-055DEA52BB7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28A79B37-F506-40F9-AA19-CAF2B7FF71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t-EE" altLang="et-EE" sz="24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itel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F35DC7CD-E21E-4CAF-86BA-D75CADD01F57}"/>
              </a:ext>
            </a:extLst>
          </p:cNvPr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7BC2A60F-59AF-400C-875E-22187A61796B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>
                <a:gd name="T0" fmla="*/ 1523 w 3699"/>
                <a:gd name="T1" fmla="*/ 2611 h 2613"/>
                <a:gd name="T2" fmla="*/ 3698 w 3699"/>
                <a:gd name="T3" fmla="*/ 2612 h 2613"/>
                <a:gd name="T4" fmla="*/ 3698 w 3699"/>
                <a:gd name="T5" fmla="*/ 2228 h 2613"/>
                <a:gd name="T6" fmla="*/ 0 w 3699"/>
                <a:gd name="T7" fmla="*/ 0 h 2613"/>
                <a:gd name="T8" fmla="*/ 160 w 3699"/>
                <a:gd name="T9" fmla="*/ 118 h 2613"/>
                <a:gd name="T10" fmla="*/ 292 w 3699"/>
                <a:gd name="T11" fmla="*/ 219 h 2613"/>
                <a:gd name="T12" fmla="*/ 441 w 3699"/>
                <a:gd name="T13" fmla="*/ 347 h 2613"/>
                <a:gd name="T14" fmla="*/ 585 w 3699"/>
                <a:gd name="T15" fmla="*/ 482 h 2613"/>
                <a:gd name="T16" fmla="*/ 796 w 3699"/>
                <a:gd name="T17" fmla="*/ 711 h 2613"/>
                <a:gd name="T18" fmla="*/ 983 w 3699"/>
                <a:gd name="T19" fmla="*/ 955 h 2613"/>
                <a:gd name="T20" fmla="*/ 1119 w 3699"/>
                <a:gd name="T21" fmla="*/ 1168 h 2613"/>
                <a:gd name="T22" fmla="*/ 1238 w 3699"/>
                <a:gd name="T23" fmla="*/ 1388 h 2613"/>
                <a:gd name="T24" fmla="*/ 1331 w 3699"/>
                <a:gd name="T25" fmla="*/ 1608 h 2613"/>
                <a:gd name="T26" fmla="*/ 1400 w 3699"/>
                <a:gd name="T27" fmla="*/ 1809 h 2613"/>
                <a:gd name="T28" fmla="*/ 1447 w 3699"/>
                <a:gd name="T29" fmla="*/ 1979 h 2613"/>
                <a:gd name="T30" fmla="*/ 1490 w 3699"/>
                <a:gd name="T31" fmla="*/ 2190 h 2613"/>
                <a:gd name="T32" fmla="*/ 1511 w 3699"/>
                <a:gd name="T33" fmla="*/ 2374 h 2613"/>
                <a:gd name="T34" fmla="*/ 1523 w 3699"/>
                <a:gd name="T35" fmla="*/ 2611 h 2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t-EE"/>
            </a:p>
          </p:txBody>
        </p:sp>
        <p:sp>
          <p:nvSpPr>
            <p:cNvPr id="6" name="Arc 4">
              <a:extLst>
                <a:ext uri="{FF2B5EF4-FFF2-40B4-BE49-F238E27FC236}">
                  <a16:creationId xmlns:a16="http://schemas.microsoft.com/office/drawing/2014/main" id="{A80D500B-F937-42CD-BFD2-715E2BC93160}"/>
                </a:ext>
              </a:extLst>
            </p:cNvPr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153 w 21600"/>
                <a:gd name="T1" fmla="*/ 0 h 21231"/>
                <a:gd name="T2" fmla="*/ 831 w 21600"/>
                <a:gd name="T3" fmla="*/ 526 h 21231"/>
                <a:gd name="T4" fmla="*/ 0 w 21600"/>
                <a:gd name="T5" fmla="*/ 526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t-EE"/>
            </a:p>
          </p:txBody>
        </p:sp>
      </p:grpSp>
      <p:sp>
        <p:nvSpPr>
          <p:cNvPr id="26629" name="Rectangle 5">
            <a:extLst>
              <a:ext uri="{FF2B5EF4-FFF2-40B4-BE49-F238E27FC236}">
                <a16:creationId xmlns:a16="http://schemas.microsoft.com/office/drawing/2014/main" id="{DD3D3700-BC44-4A00-8ED3-CC3B2A99A3E0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en-GB" altLang="et-EE" noProof="0"/>
              <a:t>Click to edit Master title style</a:t>
            </a:r>
          </a:p>
        </p:txBody>
      </p:sp>
      <p:sp>
        <p:nvSpPr>
          <p:cNvPr id="26630" name="Rectangle 6">
            <a:extLst>
              <a:ext uri="{FF2B5EF4-FFF2-40B4-BE49-F238E27FC236}">
                <a16:creationId xmlns:a16="http://schemas.microsoft.com/office/drawing/2014/main" id="{B38187FC-62B9-4666-B37D-928A86B545BA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GB" altLang="et-EE" noProof="0"/>
              <a:t>Click to edit Master subtitle style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36595A25-C0CE-445B-8A69-62B514A5A139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t-EE"/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1BB61607-C801-4949-AE61-B380E90D03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t-EE"/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92BAB333-2582-43ED-AF99-21A9EB03D8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B5057B-435B-466B-A54F-6C6DA4EDBD84}" type="slidenum">
              <a:rPr lang="en-GB" altLang="et-EE"/>
              <a:pPr>
                <a:defRPr/>
              </a:pPr>
              <a:t>‹#›</a:t>
            </a:fld>
            <a:endParaRPr lang="en-GB" altLang="et-EE"/>
          </a:p>
        </p:txBody>
      </p:sp>
    </p:spTree>
    <p:extLst>
      <p:ext uri="{BB962C8B-B14F-4D97-AF65-F5344CB8AC3E}">
        <p14:creationId xmlns:p14="http://schemas.microsoft.com/office/powerpoint/2010/main" val="3971704745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5DEDDBC1-7FE5-43C2-B86F-89631F618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Vertikaalteksti kohatäide 2">
            <a:extLst>
              <a:ext uri="{FF2B5EF4-FFF2-40B4-BE49-F238E27FC236}">
                <a16:creationId xmlns:a16="http://schemas.microsoft.com/office/drawing/2014/main" id="{6EE8687E-91ED-4571-8A09-21A3BB1831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/>
              <a:t>Redigeerige juhteksemplari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Rectangle 1030">
            <a:extLst>
              <a:ext uri="{FF2B5EF4-FFF2-40B4-BE49-F238E27FC236}">
                <a16:creationId xmlns:a16="http://schemas.microsoft.com/office/drawing/2014/main" id="{ABD684C9-403E-41A1-9BD6-1D6FAE2118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t-EE"/>
          </a:p>
        </p:txBody>
      </p:sp>
      <p:sp>
        <p:nvSpPr>
          <p:cNvPr id="5" name="Rectangle 1031">
            <a:extLst>
              <a:ext uri="{FF2B5EF4-FFF2-40B4-BE49-F238E27FC236}">
                <a16:creationId xmlns:a16="http://schemas.microsoft.com/office/drawing/2014/main" id="{B8F8C3A2-3DA6-4903-BB2F-DD1CAA3C5A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t-EE"/>
          </a:p>
        </p:txBody>
      </p:sp>
      <p:sp>
        <p:nvSpPr>
          <p:cNvPr id="6" name="Rectangle 1032">
            <a:extLst>
              <a:ext uri="{FF2B5EF4-FFF2-40B4-BE49-F238E27FC236}">
                <a16:creationId xmlns:a16="http://schemas.microsoft.com/office/drawing/2014/main" id="{D245FE3F-DC32-4318-98AC-195321DAC9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C9FF5-6F96-4CF7-ADA7-4161EC200CD4}" type="slidenum">
              <a:rPr lang="en-GB" altLang="et-EE"/>
              <a:pPr>
                <a:defRPr/>
              </a:pPr>
              <a:t>‹#›</a:t>
            </a:fld>
            <a:endParaRPr lang="en-GB" altLang="et-EE"/>
          </a:p>
        </p:txBody>
      </p:sp>
    </p:spTree>
    <p:extLst>
      <p:ext uri="{BB962C8B-B14F-4D97-AF65-F5344CB8AC3E}">
        <p14:creationId xmlns:p14="http://schemas.microsoft.com/office/powerpoint/2010/main" val="4261301180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>
            <a:extLst>
              <a:ext uri="{FF2B5EF4-FFF2-40B4-BE49-F238E27FC236}">
                <a16:creationId xmlns:a16="http://schemas.microsoft.com/office/drawing/2014/main" id="{0D904B80-64FF-410E-8274-96641B741C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Vertikaalteksti kohatäide 2">
            <a:extLst>
              <a:ext uri="{FF2B5EF4-FFF2-40B4-BE49-F238E27FC236}">
                <a16:creationId xmlns:a16="http://schemas.microsoft.com/office/drawing/2014/main" id="{7B6DF9F3-91A9-4364-A715-40B93B3AEC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t-EE"/>
              <a:t>Redigeerige juhteksemplari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Rectangle 1030">
            <a:extLst>
              <a:ext uri="{FF2B5EF4-FFF2-40B4-BE49-F238E27FC236}">
                <a16:creationId xmlns:a16="http://schemas.microsoft.com/office/drawing/2014/main" id="{BB9ABA35-C2A1-4DC2-AD21-91728F2D57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t-EE"/>
          </a:p>
        </p:txBody>
      </p:sp>
      <p:sp>
        <p:nvSpPr>
          <p:cNvPr id="5" name="Rectangle 1031">
            <a:extLst>
              <a:ext uri="{FF2B5EF4-FFF2-40B4-BE49-F238E27FC236}">
                <a16:creationId xmlns:a16="http://schemas.microsoft.com/office/drawing/2014/main" id="{921C5AAC-06A4-4637-81A8-D8518A7579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t-EE"/>
          </a:p>
        </p:txBody>
      </p:sp>
      <p:sp>
        <p:nvSpPr>
          <p:cNvPr id="6" name="Rectangle 1032">
            <a:extLst>
              <a:ext uri="{FF2B5EF4-FFF2-40B4-BE49-F238E27FC236}">
                <a16:creationId xmlns:a16="http://schemas.microsoft.com/office/drawing/2014/main" id="{E0F11D9E-9813-4379-B9DF-ABC84E6ACF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3E9077-2665-4982-AD3A-416B05338C84}" type="slidenum">
              <a:rPr lang="en-GB" altLang="et-EE"/>
              <a:pPr>
                <a:defRPr/>
              </a:pPr>
              <a:t>‹#›</a:t>
            </a:fld>
            <a:endParaRPr lang="en-GB" altLang="et-EE"/>
          </a:p>
        </p:txBody>
      </p:sp>
    </p:spTree>
    <p:extLst>
      <p:ext uri="{BB962C8B-B14F-4D97-AF65-F5344CB8AC3E}">
        <p14:creationId xmlns:p14="http://schemas.microsoft.com/office/powerpoint/2010/main" val="677747860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Pealkiri, lõikepilt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C87CA451-62E0-44BD-9DB7-3DD26C0CF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Veebipildi kohatäide 2">
            <a:extLst>
              <a:ext uri="{FF2B5EF4-FFF2-40B4-BE49-F238E27FC236}">
                <a16:creationId xmlns:a16="http://schemas.microsoft.com/office/drawing/2014/main" id="{FD8BC548-43D4-4BCC-BA69-2BE356C71B61}"/>
              </a:ext>
            </a:extLst>
          </p:cNvPr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et-EE" noProof="0"/>
          </a:p>
        </p:txBody>
      </p:sp>
      <p:sp>
        <p:nvSpPr>
          <p:cNvPr id="4" name="Teksti kohatäide 3">
            <a:extLst>
              <a:ext uri="{FF2B5EF4-FFF2-40B4-BE49-F238E27FC236}">
                <a16:creationId xmlns:a16="http://schemas.microsoft.com/office/drawing/2014/main" id="{A01CAFE9-17E4-482F-8158-483337B9A2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t-EE"/>
              <a:t>Redigeerige juhteksemplari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5" name="Rectangle 1030">
            <a:extLst>
              <a:ext uri="{FF2B5EF4-FFF2-40B4-BE49-F238E27FC236}">
                <a16:creationId xmlns:a16="http://schemas.microsoft.com/office/drawing/2014/main" id="{D23B2B86-DDF3-4D1E-B62D-CD4B8AF7C9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t-EE"/>
          </a:p>
        </p:txBody>
      </p:sp>
      <p:sp>
        <p:nvSpPr>
          <p:cNvPr id="6" name="Rectangle 1031">
            <a:extLst>
              <a:ext uri="{FF2B5EF4-FFF2-40B4-BE49-F238E27FC236}">
                <a16:creationId xmlns:a16="http://schemas.microsoft.com/office/drawing/2014/main" id="{E39E6164-2305-4B45-8187-0E92E478D2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t-EE"/>
          </a:p>
        </p:txBody>
      </p:sp>
      <p:sp>
        <p:nvSpPr>
          <p:cNvPr id="7" name="Rectangle 1032">
            <a:extLst>
              <a:ext uri="{FF2B5EF4-FFF2-40B4-BE49-F238E27FC236}">
                <a16:creationId xmlns:a16="http://schemas.microsoft.com/office/drawing/2014/main" id="{88055C69-7DFB-42DB-9501-FAB5F8E1BDE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6B13FD-E2CC-4D62-9942-8DEA06A26FF2}" type="slidenum">
              <a:rPr lang="en-GB" altLang="et-EE"/>
              <a:pPr>
                <a:defRPr/>
              </a:pPr>
              <a:t>‹#›</a:t>
            </a:fld>
            <a:endParaRPr lang="en-GB" altLang="et-EE"/>
          </a:p>
        </p:txBody>
      </p:sp>
    </p:spTree>
    <p:extLst>
      <p:ext uri="{BB962C8B-B14F-4D97-AF65-F5344CB8AC3E}">
        <p14:creationId xmlns:p14="http://schemas.microsoft.com/office/powerpoint/2010/main" val="98729438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alkiri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B2CD9534-BF0D-4950-A2F6-1C55B9A82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E1A9C995-E7B3-4AD9-9CDE-1647B6A627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/>
              <a:t>Redigeerige juhteksemplari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Rectangle 1030">
            <a:extLst>
              <a:ext uri="{FF2B5EF4-FFF2-40B4-BE49-F238E27FC236}">
                <a16:creationId xmlns:a16="http://schemas.microsoft.com/office/drawing/2014/main" id="{BE67F58F-B257-4956-A3C7-0E361946AD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t-EE"/>
          </a:p>
        </p:txBody>
      </p:sp>
      <p:sp>
        <p:nvSpPr>
          <p:cNvPr id="5" name="Rectangle 1031">
            <a:extLst>
              <a:ext uri="{FF2B5EF4-FFF2-40B4-BE49-F238E27FC236}">
                <a16:creationId xmlns:a16="http://schemas.microsoft.com/office/drawing/2014/main" id="{76A8B9A4-43D6-4E75-9EA1-179E464286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t-EE"/>
          </a:p>
        </p:txBody>
      </p:sp>
      <p:sp>
        <p:nvSpPr>
          <p:cNvPr id="6" name="Rectangle 1032">
            <a:extLst>
              <a:ext uri="{FF2B5EF4-FFF2-40B4-BE49-F238E27FC236}">
                <a16:creationId xmlns:a16="http://schemas.microsoft.com/office/drawing/2014/main" id="{9F2110BE-C8DF-4925-8287-CE53C99A7A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AA83A9-3DFC-4E55-A06A-DC856A514CB6}" type="slidenum">
              <a:rPr lang="en-GB" altLang="et-EE"/>
              <a:pPr>
                <a:defRPr/>
              </a:pPr>
              <a:t>‹#›</a:t>
            </a:fld>
            <a:endParaRPr lang="en-GB" altLang="et-EE"/>
          </a:p>
        </p:txBody>
      </p:sp>
    </p:spTree>
    <p:extLst>
      <p:ext uri="{BB962C8B-B14F-4D97-AF65-F5344CB8AC3E}">
        <p14:creationId xmlns:p14="http://schemas.microsoft.com/office/powerpoint/2010/main" val="102761872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ECF4BC63-070E-4C40-A49D-1E534E27D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Teksti kohatäide 2">
            <a:extLst>
              <a:ext uri="{FF2B5EF4-FFF2-40B4-BE49-F238E27FC236}">
                <a16:creationId xmlns:a16="http://schemas.microsoft.com/office/drawing/2014/main" id="{2A64A62B-3268-4A71-BF4C-D98719A334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t-EE"/>
              <a:t>Redigeerige juhteksemplari tekstilaade</a:t>
            </a:r>
          </a:p>
        </p:txBody>
      </p:sp>
      <p:sp>
        <p:nvSpPr>
          <p:cNvPr id="4" name="Rectangle 1030">
            <a:extLst>
              <a:ext uri="{FF2B5EF4-FFF2-40B4-BE49-F238E27FC236}">
                <a16:creationId xmlns:a16="http://schemas.microsoft.com/office/drawing/2014/main" id="{DEF39CEA-F27B-48AD-81C1-3762C2BEED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t-EE"/>
          </a:p>
        </p:txBody>
      </p:sp>
      <p:sp>
        <p:nvSpPr>
          <p:cNvPr id="5" name="Rectangle 1031">
            <a:extLst>
              <a:ext uri="{FF2B5EF4-FFF2-40B4-BE49-F238E27FC236}">
                <a16:creationId xmlns:a16="http://schemas.microsoft.com/office/drawing/2014/main" id="{3B74A50A-EA71-46F5-A4B7-57A5C2FFCC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t-EE"/>
          </a:p>
        </p:txBody>
      </p:sp>
      <p:sp>
        <p:nvSpPr>
          <p:cNvPr id="6" name="Rectangle 1032">
            <a:extLst>
              <a:ext uri="{FF2B5EF4-FFF2-40B4-BE49-F238E27FC236}">
                <a16:creationId xmlns:a16="http://schemas.microsoft.com/office/drawing/2014/main" id="{C02CB63B-0AC7-4A66-8318-DA51F4791B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3F11D7-9915-46BE-A039-28B9C0654F1F}" type="slidenum">
              <a:rPr lang="en-GB" altLang="et-EE"/>
              <a:pPr>
                <a:defRPr/>
              </a:pPr>
              <a:t>‹#›</a:t>
            </a:fld>
            <a:endParaRPr lang="en-GB" altLang="et-EE"/>
          </a:p>
        </p:txBody>
      </p:sp>
    </p:spTree>
    <p:extLst>
      <p:ext uri="{BB962C8B-B14F-4D97-AF65-F5344CB8AC3E}">
        <p14:creationId xmlns:p14="http://schemas.microsoft.com/office/powerpoint/2010/main" val="37827603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D22E916A-F030-431E-AF70-28E6D0847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E0C1C092-67F5-4C5F-B205-3EC0CA4A22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t-EE"/>
              <a:t>Redigeerige juhteksemplari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Sisu kohatäide 3">
            <a:extLst>
              <a:ext uri="{FF2B5EF4-FFF2-40B4-BE49-F238E27FC236}">
                <a16:creationId xmlns:a16="http://schemas.microsoft.com/office/drawing/2014/main" id="{8D0DDD07-C3EB-4D55-9B9E-69979C7FB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t-EE"/>
              <a:t>Redigeerige juhteksemplari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5" name="Rectangle 1030">
            <a:extLst>
              <a:ext uri="{FF2B5EF4-FFF2-40B4-BE49-F238E27FC236}">
                <a16:creationId xmlns:a16="http://schemas.microsoft.com/office/drawing/2014/main" id="{3CCE1863-8DE6-4C9E-8EC2-FFA3A36975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t-EE"/>
          </a:p>
        </p:txBody>
      </p:sp>
      <p:sp>
        <p:nvSpPr>
          <p:cNvPr id="6" name="Rectangle 1031">
            <a:extLst>
              <a:ext uri="{FF2B5EF4-FFF2-40B4-BE49-F238E27FC236}">
                <a16:creationId xmlns:a16="http://schemas.microsoft.com/office/drawing/2014/main" id="{E70B6BD0-34CE-489B-A933-7A76DAC4B3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t-EE"/>
          </a:p>
        </p:txBody>
      </p:sp>
      <p:sp>
        <p:nvSpPr>
          <p:cNvPr id="7" name="Rectangle 1032">
            <a:extLst>
              <a:ext uri="{FF2B5EF4-FFF2-40B4-BE49-F238E27FC236}">
                <a16:creationId xmlns:a16="http://schemas.microsoft.com/office/drawing/2014/main" id="{A44E1A32-5918-4A2E-9080-A2A74C4EDE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41424D-5F26-4F46-9C10-1ACF6BE1700F}" type="slidenum">
              <a:rPr lang="en-GB" altLang="et-EE"/>
              <a:pPr>
                <a:defRPr/>
              </a:pPr>
              <a:t>‹#›</a:t>
            </a:fld>
            <a:endParaRPr lang="en-GB" altLang="et-EE"/>
          </a:p>
        </p:txBody>
      </p:sp>
    </p:spTree>
    <p:extLst>
      <p:ext uri="{BB962C8B-B14F-4D97-AF65-F5344CB8AC3E}">
        <p14:creationId xmlns:p14="http://schemas.microsoft.com/office/powerpoint/2010/main" val="1546307542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F9FFAECA-1147-4B01-8158-08E426558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Teksti kohatäide 2">
            <a:extLst>
              <a:ext uri="{FF2B5EF4-FFF2-40B4-BE49-F238E27FC236}">
                <a16:creationId xmlns:a16="http://schemas.microsoft.com/office/drawing/2014/main" id="{E97B43A0-5493-4E29-9F40-95FF567A84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Redigeerige juhteksemplari tekstilaade</a:t>
            </a:r>
          </a:p>
        </p:txBody>
      </p:sp>
      <p:sp>
        <p:nvSpPr>
          <p:cNvPr id="4" name="Sisu kohatäide 3">
            <a:extLst>
              <a:ext uri="{FF2B5EF4-FFF2-40B4-BE49-F238E27FC236}">
                <a16:creationId xmlns:a16="http://schemas.microsoft.com/office/drawing/2014/main" id="{D6741776-F9BE-4F1C-BE0F-344C13717C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t-EE"/>
              <a:t>Redigeerige juhteksemplari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5" name="Teksti kohatäide 4">
            <a:extLst>
              <a:ext uri="{FF2B5EF4-FFF2-40B4-BE49-F238E27FC236}">
                <a16:creationId xmlns:a16="http://schemas.microsoft.com/office/drawing/2014/main" id="{3AA26190-7627-4987-8583-7C74BFFE98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Redigeerige juhteksemplari tekstilaade</a:t>
            </a:r>
          </a:p>
        </p:txBody>
      </p:sp>
      <p:sp>
        <p:nvSpPr>
          <p:cNvPr id="6" name="Sisu kohatäide 5">
            <a:extLst>
              <a:ext uri="{FF2B5EF4-FFF2-40B4-BE49-F238E27FC236}">
                <a16:creationId xmlns:a16="http://schemas.microsoft.com/office/drawing/2014/main" id="{0CC6199D-62C3-4456-89AA-AEF3377267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t-EE"/>
              <a:t>Redigeerige juhteksemplari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7" name="Rectangle 1030">
            <a:extLst>
              <a:ext uri="{FF2B5EF4-FFF2-40B4-BE49-F238E27FC236}">
                <a16:creationId xmlns:a16="http://schemas.microsoft.com/office/drawing/2014/main" id="{1947E027-2F75-46A4-A4C4-38BEA07EAF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t-EE"/>
          </a:p>
        </p:txBody>
      </p:sp>
      <p:sp>
        <p:nvSpPr>
          <p:cNvPr id="8" name="Rectangle 1031">
            <a:extLst>
              <a:ext uri="{FF2B5EF4-FFF2-40B4-BE49-F238E27FC236}">
                <a16:creationId xmlns:a16="http://schemas.microsoft.com/office/drawing/2014/main" id="{10376189-9C08-4747-BFD4-ABCA3ED4F3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t-EE"/>
          </a:p>
        </p:txBody>
      </p:sp>
      <p:sp>
        <p:nvSpPr>
          <p:cNvPr id="9" name="Rectangle 1032">
            <a:extLst>
              <a:ext uri="{FF2B5EF4-FFF2-40B4-BE49-F238E27FC236}">
                <a16:creationId xmlns:a16="http://schemas.microsoft.com/office/drawing/2014/main" id="{F54FF42A-6E8A-42E1-8237-92EEA906A6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747C0E-A32C-4CC9-8536-1E3C8732A2EB}" type="slidenum">
              <a:rPr lang="en-GB" altLang="et-EE"/>
              <a:pPr>
                <a:defRPr/>
              </a:pPr>
              <a:t>‹#›</a:t>
            </a:fld>
            <a:endParaRPr lang="en-GB" altLang="et-EE"/>
          </a:p>
        </p:txBody>
      </p:sp>
    </p:spTree>
    <p:extLst>
      <p:ext uri="{BB962C8B-B14F-4D97-AF65-F5344CB8AC3E}">
        <p14:creationId xmlns:p14="http://schemas.microsoft.com/office/powerpoint/2010/main" val="174368590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AFB79E9B-2E87-4E16-8BD6-96A824639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Rectangle 1030">
            <a:extLst>
              <a:ext uri="{FF2B5EF4-FFF2-40B4-BE49-F238E27FC236}">
                <a16:creationId xmlns:a16="http://schemas.microsoft.com/office/drawing/2014/main" id="{D75429D9-4D7F-4F3B-9CF0-283EB0AF63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t-EE"/>
          </a:p>
        </p:txBody>
      </p:sp>
      <p:sp>
        <p:nvSpPr>
          <p:cNvPr id="4" name="Rectangle 1031">
            <a:extLst>
              <a:ext uri="{FF2B5EF4-FFF2-40B4-BE49-F238E27FC236}">
                <a16:creationId xmlns:a16="http://schemas.microsoft.com/office/drawing/2014/main" id="{8E6578A7-C299-4636-83C7-623294C0CA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t-EE"/>
          </a:p>
        </p:txBody>
      </p:sp>
      <p:sp>
        <p:nvSpPr>
          <p:cNvPr id="5" name="Rectangle 1032">
            <a:extLst>
              <a:ext uri="{FF2B5EF4-FFF2-40B4-BE49-F238E27FC236}">
                <a16:creationId xmlns:a16="http://schemas.microsoft.com/office/drawing/2014/main" id="{1B081184-8F9C-4C33-8969-43E3A3EC22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76234-9A1C-41F4-81D0-F5ED67BDC89B}" type="slidenum">
              <a:rPr lang="en-GB" altLang="et-EE"/>
              <a:pPr>
                <a:defRPr/>
              </a:pPr>
              <a:t>‹#›</a:t>
            </a:fld>
            <a:endParaRPr lang="en-GB" altLang="et-EE"/>
          </a:p>
        </p:txBody>
      </p:sp>
    </p:spTree>
    <p:extLst>
      <p:ext uri="{BB962C8B-B14F-4D97-AF65-F5344CB8AC3E}">
        <p14:creationId xmlns:p14="http://schemas.microsoft.com/office/powerpoint/2010/main" val="112594531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30">
            <a:extLst>
              <a:ext uri="{FF2B5EF4-FFF2-40B4-BE49-F238E27FC236}">
                <a16:creationId xmlns:a16="http://schemas.microsoft.com/office/drawing/2014/main" id="{62FD6224-9D1B-4ABD-A3C9-0B204A984B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t-EE"/>
          </a:p>
        </p:txBody>
      </p:sp>
      <p:sp>
        <p:nvSpPr>
          <p:cNvPr id="3" name="Rectangle 1031">
            <a:extLst>
              <a:ext uri="{FF2B5EF4-FFF2-40B4-BE49-F238E27FC236}">
                <a16:creationId xmlns:a16="http://schemas.microsoft.com/office/drawing/2014/main" id="{18E23067-F2AA-4B7A-B4B5-03453CF4F6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t-EE"/>
          </a:p>
        </p:txBody>
      </p:sp>
      <p:sp>
        <p:nvSpPr>
          <p:cNvPr id="4" name="Rectangle 1032">
            <a:extLst>
              <a:ext uri="{FF2B5EF4-FFF2-40B4-BE49-F238E27FC236}">
                <a16:creationId xmlns:a16="http://schemas.microsoft.com/office/drawing/2014/main" id="{B8EAD649-639B-4098-ADA0-6E324AEBB4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B501B6-DCC4-4FCE-8428-A0BF76210413}" type="slidenum">
              <a:rPr lang="en-GB" altLang="et-EE"/>
              <a:pPr>
                <a:defRPr/>
              </a:pPr>
              <a:t>‹#›</a:t>
            </a:fld>
            <a:endParaRPr lang="en-GB" altLang="et-EE"/>
          </a:p>
        </p:txBody>
      </p:sp>
    </p:spTree>
    <p:extLst>
      <p:ext uri="{BB962C8B-B14F-4D97-AF65-F5344CB8AC3E}">
        <p14:creationId xmlns:p14="http://schemas.microsoft.com/office/powerpoint/2010/main" val="894293303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22BA891D-89C9-437C-98F5-0A8E3A092A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EB6A2DC9-0C14-4552-9AF4-0D902A0587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/>
              <a:t>Redigeerige juhteksemplari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Teksti kohatäide 3">
            <a:extLst>
              <a:ext uri="{FF2B5EF4-FFF2-40B4-BE49-F238E27FC236}">
                <a16:creationId xmlns:a16="http://schemas.microsoft.com/office/drawing/2014/main" id="{101B4BE9-6FF7-4FEF-9859-98CD08BBB9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/>
              <a:t>Redigeerige juhteksemplari tekstilaade</a:t>
            </a:r>
          </a:p>
        </p:txBody>
      </p:sp>
      <p:sp>
        <p:nvSpPr>
          <p:cNvPr id="5" name="Rectangle 1030">
            <a:extLst>
              <a:ext uri="{FF2B5EF4-FFF2-40B4-BE49-F238E27FC236}">
                <a16:creationId xmlns:a16="http://schemas.microsoft.com/office/drawing/2014/main" id="{44C488F3-CE30-4AD1-A872-5614971311A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t-EE"/>
          </a:p>
        </p:txBody>
      </p:sp>
      <p:sp>
        <p:nvSpPr>
          <p:cNvPr id="6" name="Rectangle 1031">
            <a:extLst>
              <a:ext uri="{FF2B5EF4-FFF2-40B4-BE49-F238E27FC236}">
                <a16:creationId xmlns:a16="http://schemas.microsoft.com/office/drawing/2014/main" id="{0E153972-F2BA-44A5-97E0-867D8B61D2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t-EE"/>
          </a:p>
        </p:txBody>
      </p:sp>
      <p:sp>
        <p:nvSpPr>
          <p:cNvPr id="7" name="Rectangle 1032">
            <a:extLst>
              <a:ext uri="{FF2B5EF4-FFF2-40B4-BE49-F238E27FC236}">
                <a16:creationId xmlns:a16="http://schemas.microsoft.com/office/drawing/2014/main" id="{D461071E-2B92-42EC-B7BB-86C7840E1E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F4261-44BD-4640-93F9-7264FE2E070E}" type="slidenum">
              <a:rPr lang="en-GB" altLang="et-EE"/>
              <a:pPr>
                <a:defRPr/>
              </a:pPr>
              <a:t>‹#›</a:t>
            </a:fld>
            <a:endParaRPr lang="en-GB" altLang="et-EE"/>
          </a:p>
        </p:txBody>
      </p:sp>
    </p:spTree>
    <p:extLst>
      <p:ext uri="{BB962C8B-B14F-4D97-AF65-F5344CB8AC3E}">
        <p14:creationId xmlns:p14="http://schemas.microsoft.com/office/powerpoint/2010/main" val="1734030549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1C072C5D-88A9-43E2-942C-880B9FB7C0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Pildi kohatäide 2">
            <a:extLst>
              <a:ext uri="{FF2B5EF4-FFF2-40B4-BE49-F238E27FC236}">
                <a16:creationId xmlns:a16="http://schemas.microsoft.com/office/drawing/2014/main" id="{4F6B3475-BAFE-425B-A731-550CFB71E1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t-EE" noProof="0"/>
          </a:p>
        </p:txBody>
      </p:sp>
      <p:sp>
        <p:nvSpPr>
          <p:cNvPr id="4" name="Teksti kohatäide 3">
            <a:extLst>
              <a:ext uri="{FF2B5EF4-FFF2-40B4-BE49-F238E27FC236}">
                <a16:creationId xmlns:a16="http://schemas.microsoft.com/office/drawing/2014/main" id="{F1F97C1D-3E99-4A9B-B8C7-1090914642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/>
              <a:t>Redigeerige juhteksemplari tekstilaade</a:t>
            </a:r>
          </a:p>
        </p:txBody>
      </p:sp>
      <p:sp>
        <p:nvSpPr>
          <p:cNvPr id="5" name="Rectangle 1030">
            <a:extLst>
              <a:ext uri="{FF2B5EF4-FFF2-40B4-BE49-F238E27FC236}">
                <a16:creationId xmlns:a16="http://schemas.microsoft.com/office/drawing/2014/main" id="{F401B14D-2BB0-4FFA-BA87-46AEE3FC9D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t-EE"/>
          </a:p>
        </p:txBody>
      </p:sp>
      <p:sp>
        <p:nvSpPr>
          <p:cNvPr id="6" name="Rectangle 1031">
            <a:extLst>
              <a:ext uri="{FF2B5EF4-FFF2-40B4-BE49-F238E27FC236}">
                <a16:creationId xmlns:a16="http://schemas.microsoft.com/office/drawing/2014/main" id="{06DD2891-B369-4A4D-9DAF-CD5332205D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t-EE"/>
          </a:p>
        </p:txBody>
      </p:sp>
      <p:sp>
        <p:nvSpPr>
          <p:cNvPr id="7" name="Rectangle 1032">
            <a:extLst>
              <a:ext uri="{FF2B5EF4-FFF2-40B4-BE49-F238E27FC236}">
                <a16:creationId xmlns:a16="http://schemas.microsoft.com/office/drawing/2014/main" id="{C401A4AB-F8BB-48FC-AD0F-C659515CCC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12A31E-A35F-4C55-AAA5-AB2FA50EEF06}" type="slidenum">
              <a:rPr lang="en-GB" altLang="et-EE"/>
              <a:pPr>
                <a:defRPr/>
              </a:pPr>
              <a:t>‹#›</a:t>
            </a:fld>
            <a:endParaRPr lang="en-GB" altLang="et-EE"/>
          </a:p>
        </p:txBody>
      </p:sp>
    </p:spTree>
    <p:extLst>
      <p:ext uri="{BB962C8B-B14F-4D97-AF65-F5344CB8AC3E}">
        <p14:creationId xmlns:p14="http://schemas.microsoft.com/office/powerpoint/2010/main" val="364586357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26">
            <a:extLst>
              <a:ext uri="{FF2B5EF4-FFF2-40B4-BE49-F238E27FC236}">
                <a16:creationId xmlns:a16="http://schemas.microsoft.com/office/drawing/2014/main" id="{6FE1EFB2-61F2-472B-954B-6EE3A3DFF11D}"/>
              </a:ext>
            </a:extLst>
          </p:cNvPr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25603" name="Freeform 1027">
              <a:extLst>
                <a:ext uri="{FF2B5EF4-FFF2-40B4-BE49-F238E27FC236}">
                  <a16:creationId xmlns:a16="http://schemas.microsoft.com/office/drawing/2014/main" id="{0CC61C8E-1B85-45B5-8DBE-3687EDA9D843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>
                <a:gd name="T0" fmla="*/ 1905 w 2359"/>
                <a:gd name="T1" fmla="*/ 3312 h 3314"/>
                <a:gd name="T2" fmla="*/ 2358 w 2359"/>
                <a:gd name="T3" fmla="*/ 3313 h 3314"/>
                <a:gd name="T4" fmla="*/ 2358 w 2359"/>
                <a:gd name="T5" fmla="*/ 1437 h 3314"/>
                <a:gd name="T6" fmla="*/ 0 w 2359"/>
                <a:gd name="T7" fmla="*/ 0 h 3314"/>
                <a:gd name="T8" fmla="*/ 201 w 2359"/>
                <a:gd name="T9" fmla="*/ 150 h 3314"/>
                <a:gd name="T10" fmla="*/ 366 w 2359"/>
                <a:gd name="T11" fmla="*/ 279 h 3314"/>
                <a:gd name="T12" fmla="*/ 552 w 2359"/>
                <a:gd name="T13" fmla="*/ 441 h 3314"/>
                <a:gd name="T14" fmla="*/ 732 w 2359"/>
                <a:gd name="T15" fmla="*/ 612 h 3314"/>
                <a:gd name="T16" fmla="*/ 996 w 2359"/>
                <a:gd name="T17" fmla="*/ 903 h 3314"/>
                <a:gd name="T18" fmla="*/ 1230 w 2359"/>
                <a:gd name="T19" fmla="*/ 1212 h 3314"/>
                <a:gd name="T20" fmla="*/ 1400 w 2359"/>
                <a:gd name="T21" fmla="*/ 1482 h 3314"/>
                <a:gd name="T22" fmla="*/ 1548 w 2359"/>
                <a:gd name="T23" fmla="*/ 1761 h 3314"/>
                <a:gd name="T24" fmla="*/ 1665 w 2359"/>
                <a:gd name="T25" fmla="*/ 2040 h 3314"/>
                <a:gd name="T26" fmla="*/ 1751 w 2359"/>
                <a:gd name="T27" fmla="*/ 2295 h 3314"/>
                <a:gd name="T28" fmla="*/ 1809 w 2359"/>
                <a:gd name="T29" fmla="*/ 2511 h 3314"/>
                <a:gd name="T30" fmla="*/ 1863 w 2359"/>
                <a:gd name="T31" fmla="*/ 2778 h 3314"/>
                <a:gd name="T32" fmla="*/ 1890 w 2359"/>
                <a:gd name="T33" fmla="*/ 3012 h 3314"/>
                <a:gd name="T34" fmla="*/ 1905 w 2359"/>
                <a:gd name="T35" fmla="*/ 3312 h 3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t-EE"/>
            </a:p>
          </p:txBody>
        </p:sp>
        <p:sp>
          <p:nvSpPr>
            <p:cNvPr id="1033" name="Arc 1028">
              <a:extLst>
                <a:ext uri="{FF2B5EF4-FFF2-40B4-BE49-F238E27FC236}">
                  <a16:creationId xmlns:a16="http://schemas.microsoft.com/office/drawing/2014/main" id="{0D30253A-9E2E-4AA0-A991-1B44C3EB320A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1299 w 21600"/>
                <a:gd name="T3" fmla="*/ 861 h 21600"/>
                <a:gd name="T4" fmla="*/ 0 w 21600"/>
                <a:gd name="T5" fmla="*/ 861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t-EE"/>
            </a:p>
          </p:txBody>
        </p:sp>
      </p:grpSp>
      <p:sp>
        <p:nvSpPr>
          <p:cNvPr id="25605" name="Rectangle 1029">
            <a:extLst>
              <a:ext uri="{FF2B5EF4-FFF2-40B4-BE49-F238E27FC236}">
                <a16:creationId xmlns:a16="http://schemas.microsoft.com/office/drawing/2014/main" id="{ECA2050A-4D73-4220-8B92-7078176198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t-EE"/>
              <a:t>Click to edit Master title style</a:t>
            </a:r>
          </a:p>
        </p:txBody>
      </p:sp>
      <p:sp>
        <p:nvSpPr>
          <p:cNvPr id="25606" name="Rectangle 1030">
            <a:extLst>
              <a:ext uri="{FF2B5EF4-FFF2-40B4-BE49-F238E27FC236}">
                <a16:creationId xmlns:a16="http://schemas.microsoft.com/office/drawing/2014/main" id="{1F9B4DC0-8955-46A0-B741-75479B8CF8F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GB" altLang="et-EE"/>
          </a:p>
        </p:txBody>
      </p:sp>
      <p:sp>
        <p:nvSpPr>
          <p:cNvPr id="25607" name="Rectangle 1031">
            <a:extLst>
              <a:ext uri="{FF2B5EF4-FFF2-40B4-BE49-F238E27FC236}">
                <a16:creationId xmlns:a16="http://schemas.microsoft.com/office/drawing/2014/main" id="{D66C7B4E-55BA-4BD4-B931-3E7C377CBC2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GB" altLang="et-EE"/>
          </a:p>
        </p:txBody>
      </p:sp>
      <p:sp>
        <p:nvSpPr>
          <p:cNvPr id="25608" name="Rectangle 1032">
            <a:extLst>
              <a:ext uri="{FF2B5EF4-FFF2-40B4-BE49-F238E27FC236}">
                <a16:creationId xmlns:a16="http://schemas.microsoft.com/office/drawing/2014/main" id="{95B8857C-B1DB-457A-BB9C-680B0876EF0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A6D2533C-DBD6-4C79-A6C4-1FD718920329}" type="slidenum">
              <a:rPr lang="en-GB" altLang="et-EE"/>
              <a:pPr>
                <a:defRPr/>
              </a:pPr>
              <a:t>‹#›</a:t>
            </a:fld>
            <a:endParaRPr lang="en-GB" altLang="et-EE"/>
          </a:p>
        </p:txBody>
      </p:sp>
      <p:sp>
        <p:nvSpPr>
          <p:cNvPr id="25609" name="Rectangle 1033">
            <a:extLst>
              <a:ext uri="{FF2B5EF4-FFF2-40B4-BE49-F238E27FC236}">
                <a16:creationId xmlns:a16="http://schemas.microsoft.com/office/drawing/2014/main" id="{8CB7ED15-1D20-4BD4-9B9A-49019E6329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t-EE"/>
              <a:t>Click to edit Master text styles</a:t>
            </a:r>
          </a:p>
          <a:p>
            <a:pPr lvl="1"/>
            <a:r>
              <a:rPr lang="en-GB" altLang="et-EE"/>
              <a:t>Second level</a:t>
            </a:r>
          </a:p>
          <a:p>
            <a:pPr lvl="2"/>
            <a:r>
              <a:rPr lang="en-GB" altLang="et-EE"/>
              <a:t>Third level</a:t>
            </a:r>
          </a:p>
          <a:p>
            <a:pPr lvl="3"/>
            <a:r>
              <a:rPr lang="en-GB" altLang="et-EE"/>
              <a:t>Fourth level</a:t>
            </a:r>
          </a:p>
          <a:p>
            <a:pPr lvl="4"/>
            <a:r>
              <a:rPr lang="en-GB" altLang="et-EE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9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56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56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56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56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56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" grpId="0"/>
      <p:bldP spid="25609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60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2560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60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2560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60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25609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60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25609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60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2560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l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F123CC8-B28B-41D4-9E2A-51DB99CE1EC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258888" y="1412875"/>
            <a:ext cx="7239000" cy="1600200"/>
          </a:xfrm>
        </p:spPr>
        <p:txBody>
          <a:bodyPr/>
          <a:lstStyle/>
          <a:p>
            <a:pPr eaLnBrk="1" hangingPunct="1">
              <a:defRPr/>
            </a:pPr>
            <a:r>
              <a:rPr lang="et-EE" altLang="et-EE" sz="5400" dirty="0">
                <a:latin typeface="Script MT Bold" panose="03040602040607080904" pitchFamily="66" charset="0"/>
              </a:rPr>
              <a:t>9. klassi matemaatika õppetsüklid  </a:t>
            </a:r>
            <a:r>
              <a:rPr lang="et-EE" altLang="et-EE" sz="5400">
                <a:latin typeface="Script MT Bold" panose="03040602040607080904" pitchFamily="66" charset="0"/>
              </a:rPr>
              <a:t>ja hindamine</a:t>
            </a:r>
            <a:endParaRPr lang="en-GB" altLang="et-EE" sz="5400" dirty="0">
              <a:latin typeface="Script MT Bold" panose="03040602040607080904" pitchFamily="66" charset="0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2BFEC750-102A-4CE9-AD97-5504066F076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581400" y="4419600"/>
            <a:ext cx="4572000" cy="16002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t-EE" altLang="et-EE" dirty="0">
                <a:latin typeface="Script MT Bold" panose="03040602040607080904" pitchFamily="66" charset="0"/>
              </a:rPr>
              <a:t>Mariann Laius</a:t>
            </a:r>
          </a:p>
          <a:p>
            <a:pPr eaLnBrk="1" hangingPunct="1">
              <a:lnSpc>
                <a:spcPct val="90000"/>
              </a:lnSpc>
            </a:pPr>
            <a:r>
              <a:rPr lang="et-EE" altLang="et-EE" dirty="0">
                <a:latin typeface="Script MT Bold" panose="03040602040607080904" pitchFamily="66" charset="0"/>
              </a:rPr>
              <a:t>TTG</a:t>
            </a:r>
          </a:p>
        </p:txBody>
      </p:sp>
      <p:pic>
        <p:nvPicPr>
          <p:cNvPr id="2059" name="Picture 11" descr="ag00135_">
            <a:extLst>
              <a:ext uri="{FF2B5EF4-FFF2-40B4-BE49-F238E27FC236}">
                <a16:creationId xmlns:a16="http://schemas.microsoft.com/office/drawing/2014/main" id="{AC55BD56-5B41-40F8-8022-DCE5E6176AF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784745"/>
            <a:ext cx="106680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1" descr="ag00135_">
            <a:extLst>
              <a:ext uri="{FF2B5EF4-FFF2-40B4-BE49-F238E27FC236}">
                <a16:creationId xmlns:a16="http://schemas.microsoft.com/office/drawing/2014/main" id="{85EEC3EE-8F48-48C4-9805-A08628B1158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652462"/>
            <a:ext cx="106680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1" descr="ag00135_">
            <a:extLst>
              <a:ext uri="{FF2B5EF4-FFF2-40B4-BE49-F238E27FC236}">
                <a16:creationId xmlns:a16="http://schemas.microsoft.com/office/drawing/2014/main" id="{A1ED93A8-05B0-4179-9E95-03595DD8D3E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5670840"/>
            <a:ext cx="106680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69B8CD7D-396F-4DAF-B0D8-DA0BD4F523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t-EE" altLang="et-EE" sz="3200" dirty="0">
                <a:latin typeface="Script MT Bold" panose="03040602040607080904" pitchFamily="66" charset="0"/>
              </a:rPr>
              <a:t>Uskumatu, aga tõsi!</a:t>
            </a:r>
            <a:endParaRPr lang="en-GB" altLang="et-EE" sz="3200" dirty="0">
              <a:latin typeface="Script MT Bold" panose="03040602040607080904" pitchFamily="66" charset="0"/>
            </a:endParaRPr>
          </a:p>
        </p:txBody>
      </p:sp>
      <p:sp>
        <p:nvSpPr>
          <p:cNvPr id="5123" name="Rectangle 25">
            <a:extLst>
              <a:ext uri="{FF2B5EF4-FFF2-40B4-BE49-F238E27FC236}">
                <a16:creationId xmlns:a16="http://schemas.microsoft.com/office/drawing/2014/main" id="{297A7864-57E2-40B8-8BDD-6FE5774A22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5084763"/>
            <a:ext cx="7772400" cy="10080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t-EE" altLang="et-EE" sz="2400" dirty="0">
                <a:solidFill>
                  <a:schemeClr val="tx2"/>
                </a:solidFill>
                <a:latin typeface="Script MT Bold" panose="03040602040607080904" pitchFamily="66" charset="0"/>
              </a:rPr>
              <a:t>Et oleks võimalik jõuda (arvude) maailma suurte avaruste mõistmiseni, on vaja kindlaid samme koolimatemaatikas.</a:t>
            </a:r>
            <a:r>
              <a:rPr lang="et-EE" altLang="et-EE" sz="2400" dirty="0">
                <a:latin typeface="Script MT Bold" panose="03040602040607080904" pitchFamily="66" charset="0"/>
              </a:rPr>
              <a:t> </a:t>
            </a:r>
          </a:p>
          <a:p>
            <a:pPr lvl="4" eaLnBrk="1" hangingPunct="1">
              <a:lnSpc>
                <a:spcPct val="80000"/>
              </a:lnSpc>
              <a:buFontTx/>
              <a:buNone/>
            </a:pPr>
            <a:r>
              <a:rPr lang="et-EE" altLang="et-EE" sz="2400" dirty="0">
                <a:latin typeface="Script MT Bold" panose="03040602040607080904" pitchFamily="66" charset="0"/>
              </a:rPr>
              <a:t>					</a:t>
            </a:r>
            <a:r>
              <a:rPr lang="et-EE" altLang="et-EE" sz="2400" dirty="0">
                <a:solidFill>
                  <a:schemeClr val="tx2"/>
                </a:solidFill>
                <a:latin typeface="Script MT Bold" panose="03040602040607080904" pitchFamily="66" charset="0"/>
              </a:rPr>
              <a:t>M. Laius</a:t>
            </a:r>
          </a:p>
        </p:txBody>
      </p:sp>
      <p:sp>
        <p:nvSpPr>
          <p:cNvPr id="5124" name="Rectangle 20">
            <a:extLst>
              <a:ext uri="{FF2B5EF4-FFF2-40B4-BE49-F238E27FC236}">
                <a16:creationId xmlns:a16="http://schemas.microsoft.com/office/drawing/2014/main" id="{D356E8A6-B850-4B54-B275-C6F1E22D20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0" y="32004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t-EE" sz="2400"/>
          </a:p>
        </p:txBody>
      </p:sp>
      <p:pic>
        <p:nvPicPr>
          <p:cNvPr id="8213" name="Picture 21" descr="as1595tn">
            <a:extLst>
              <a:ext uri="{FF2B5EF4-FFF2-40B4-BE49-F238E27FC236}">
                <a16:creationId xmlns:a16="http://schemas.microsoft.com/office/drawing/2014/main" id="{6C7A7F9A-43FC-4EF3-9BFE-C68CE22679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50" y="3644900"/>
            <a:ext cx="768350" cy="134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Rectangle 22">
            <a:extLst>
              <a:ext uri="{FF2B5EF4-FFF2-40B4-BE49-F238E27FC236}">
                <a16:creationId xmlns:a16="http://schemas.microsoft.com/office/drawing/2014/main" id="{62EE8B4A-7DCF-4B50-B96B-57D3A23361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7775" y="1922463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t-EE" sz="2400"/>
          </a:p>
        </p:txBody>
      </p:sp>
      <p:sp>
        <p:nvSpPr>
          <p:cNvPr id="5127" name="Rectangle 23">
            <a:extLst>
              <a:ext uri="{FF2B5EF4-FFF2-40B4-BE49-F238E27FC236}">
                <a16:creationId xmlns:a16="http://schemas.microsoft.com/office/drawing/2014/main" id="{999A91EB-973E-47E5-A9B9-8721FAF51A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8538" y="1628775"/>
            <a:ext cx="4572000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t-EE" altLang="et-EE" sz="2400" dirty="0">
                <a:latin typeface="Script MT Bold" panose="03040602040607080904" pitchFamily="66" charset="0"/>
              </a:rPr>
              <a:t>1 </a:t>
            </a:r>
            <a:r>
              <a:rPr lang="pt-BR" altLang="et-EE" sz="2400" dirty="0">
                <a:latin typeface="Script MT Bold" panose="03040602040607080904" pitchFamily="66" charset="0"/>
              </a:rPr>
              <a:t>· 9 + 2 = 11</a:t>
            </a:r>
            <a:br>
              <a:rPr lang="pt-BR" altLang="et-EE" sz="2400" dirty="0">
                <a:latin typeface="Script MT Bold" panose="03040602040607080904" pitchFamily="66" charset="0"/>
              </a:rPr>
            </a:br>
            <a:r>
              <a:rPr lang="pt-BR" altLang="et-EE" sz="2400" dirty="0">
                <a:latin typeface="Script MT Bold" panose="03040602040607080904" pitchFamily="66" charset="0"/>
              </a:rPr>
              <a:t>12 · 9 + 3 = 111</a:t>
            </a:r>
            <a:br>
              <a:rPr lang="pt-BR" altLang="et-EE" sz="2400" dirty="0">
                <a:latin typeface="Script MT Bold" panose="03040602040607080904" pitchFamily="66" charset="0"/>
              </a:rPr>
            </a:br>
            <a:r>
              <a:rPr lang="pt-BR" altLang="et-EE" sz="2400" dirty="0">
                <a:latin typeface="Script MT Bold" panose="03040602040607080904" pitchFamily="66" charset="0"/>
              </a:rPr>
              <a:t>123  · 9 + 4 = 1111</a:t>
            </a:r>
            <a:br>
              <a:rPr lang="pt-BR" altLang="et-EE" sz="2400" dirty="0">
                <a:latin typeface="Script MT Bold" panose="03040602040607080904" pitchFamily="66" charset="0"/>
              </a:rPr>
            </a:br>
            <a:r>
              <a:rPr lang="pt-BR" altLang="et-EE" sz="2400" dirty="0">
                <a:latin typeface="Script MT Bold" panose="03040602040607080904" pitchFamily="66" charset="0"/>
              </a:rPr>
              <a:t>1234 · 9 + 5 = 11111</a:t>
            </a:r>
            <a:br>
              <a:rPr lang="pt-BR" altLang="et-EE" sz="2400" dirty="0">
                <a:latin typeface="Script MT Bold" panose="03040602040607080904" pitchFamily="66" charset="0"/>
              </a:rPr>
            </a:br>
            <a:r>
              <a:rPr lang="pt-BR" altLang="et-EE" sz="2400" dirty="0">
                <a:latin typeface="Script MT Bold" panose="03040602040607080904" pitchFamily="66" charset="0"/>
              </a:rPr>
              <a:t>12345 · 9 + 6 = 111111</a:t>
            </a:r>
            <a:br>
              <a:rPr lang="pt-BR" altLang="et-EE" sz="2400" dirty="0">
                <a:latin typeface="Script MT Bold" panose="03040602040607080904" pitchFamily="66" charset="0"/>
              </a:rPr>
            </a:br>
            <a:r>
              <a:rPr lang="pt-BR" altLang="et-EE" sz="2400" dirty="0">
                <a:latin typeface="Script MT Bold" panose="03040602040607080904" pitchFamily="66" charset="0"/>
              </a:rPr>
              <a:t>123456 · 9 + 7 = 1111111</a:t>
            </a:r>
            <a:br>
              <a:rPr lang="pt-BR" altLang="et-EE" sz="2400" dirty="0">
                <a:latin typeface="Script MT Bold" panose="03040602040607080904" pitchFamily="66" charset="0"/>
              </a:rPr>
            </a:br>
            <a:r>
              <a:rPr lang="pt-BR" altLang="et-EE" sz="2400" dirty="0">
                <a:latin typeface="Script MT Bold" panose="03040602040607080904" pitchFamily="66" charset="0"/>
              </a:rPr>
              <a:t>1234567 · 9 + 8 = 11111111</a:t>
            </a:r>
            <a:br>
              <a:rPr lang="pt-BR" altLang="et-EE" sz="2400" dirty="0">
                <a:latin typeface="Script MT Bold" panose="03040602040607080904" pitchFamily="66" charset="0"/>
              </a:rPr>
            </a:br>
            <a:r>
              <a:rPr lang="pt-BR" altLang="et-EE" sz="2400" dirty="0">
                <a:latin typeface="Script MT Bold" panose="03040602040607080904" pitchFamily="66" charset="0"/>
              </a:rPr>
              <a:t>12345678 · 9 + 9 = 111111111</a:t>
            </a:r>
            <a:br>
              <a:rPr lang="pt-BR" altLang="et-EE" sz="2400" dirty="0">
                <a:latin typeface="Script MT Bold" panose="03040602040607080904" pitchFamily="66" charset="0"/>
              </a:rPr>
            </a:br>
            <a:r>
              <a:rPr lang="pt-BR" altLang="et-EE" sz="2400" dirty="0">
                <a:latin typeface="Script MT Bold" panose="03040602040607080904" pitchFamily="66" charset="0"/>
              </a:rPr>
              <a:t>123456789 · 9 +</a:t>
            </a:r>
            <a:r>
              <a:rPr lang="et-EE" altLang="et-EE" sz="2400" dirty="0">
                <a:latin typeface="Script MT Bold" panose="03040602040607080904" pitchFamily="66" charset="0"/>
              </a:rPr>
              <a:t> </a:t>
            </a:r>
            <a:r>
              <a:rPr lang="pt-BR" altLang="et-EE" sz="2400" dirty="0">
                <a:latin typeface="Script MT Bold" panose="03040602040607080904" pitchFamily="66" charset="0"/>
              </a:rPr>
              <a:t>10</a:t>
            </a:r>
            <a:r>
              <a:rPr lang="et-EE" altLang="et-EE" sz="2400" dirty="0">
                <a:latin typeface="Script MT Bold" panose="03040602040607080904" pitchFamily="66" charset="0"/>
              </a:rPr>
              <a:t> </a:t>
            </a:r>
            <a:r>
              <a:rPr lang="pt-BR" altLang="et-EE" sz="2400" dirty="0">
                <a:latin typeface="Script MT Bold" panose="03040602040607080904" pitchFamily="66" charset="0"/>
              </a:rPr>
              <a:t>= 1111111111</a:t>
            </a:r>
            <a:endParaRPr lang="et-EE" altLang="et-EE" sz="2400" dirty="0">
              <a:latin typeface="Script MT Bold" panose="03040602040607080904" pitchFamily="66" charset="0"/>
            </a:endParaRP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t-EE" altLang="et-EE" sz="2400" dirty="0">
                <a:latin typeface="Script MT Bold" panose="03040602040607080904" pitchFamily="66" charset="0"/>
              </a:rPr>
              <a:t>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6283810E-5A02-4481-91C7-C58A9233C3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t-EE" altLang="et-EE" sz="3200" dirty="0">
                <a:latin typeface="Script MT Bold" panose="03040602040607080904" pitchFamily="66" charset="0"/>
              </a:rPr>
              <a:t>9. klassi matemaatika õppetsüklid jagunevad järgmiselt: </a:t>
            </a:r>
            <a:endParaRPr lang="en-GB" altLang="et-EE" sz="3200" dirty="0">
              <a:latin typeface="Script MT Bold" panose="03040602040607080904" pitchFamily="66" charset="0"/>
            </a:endParaRPr>
          </a:p>
        </p:txBody>
      </p:sp>
      <p:pic>
        <p:nvPicPr>
          <p:cNvPr id="7171" name="Imagem 7" descr="matematica.gif">
            <a:extLst>
              <a:ext uri="{FF2B5EF4-FFF2-40B4-BE49-F238E27FC236}">
                <a16:creationId xmlns:a16="http://schemas.microsoft.com/office/drawing/2014/main" id="{52362078-138A-431E-BF5F-6049C6992A4E}"/>
              </a:ext>
            </a:extLst>
          </p:cNvPr>
          <p:cNvPicPr>
            <a:picLocks noChangeAspect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005064"/>
            <a:ext cx="2157413" cy="202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87" name="Rectangle 43">
            <a:extLst>
              <a:ext uri="{FF2B5EF4-FFF2-40B4-BE49-F238E27FC236}">
                <a16:creationId xmlns:a16="http://schemas.microsoft.com/office/drawing/2014/main" id="{FF0499FF-04C5-470C-9410-9674AB3FD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600" y="1763627"/>
            <a:ext cx="7481985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>
              <a:defRPr/>
            </a:pPr>
            <a:endParaRPr lang="et-EE" altLang="et-EE" dirty="0">
              <a:latin typeface="Script MT Bold" panose="03040602040607080904" pitchFamily="66" charset="0"/>
            </a:endParaRPr>
          </a:p>
          <a:p>
            <a:pPr eaLnBrk="1" hangingPunct="1">
              <a:defRPr/>
            </a:pPr>
            <a:endParaRPr lang="et-EE" altLang="et-EE" dirty="0">
              <a:latin typeface="Script MT Bold" panose="03040602040607080904" pitchFamily="66" charset="0"/>
            </a:endParaRPr>
          </a:p>
          <a:p>
            <a:pPr eaLnBrk="1" hangingPunct="1">
              <a:defRPr/>
            </a:pPr>
            <a:r>
              <a:rPr lang="et-EE" altLang="et-EE" dirty="0">
                <a:latin typeface="Script MT Bold" panose="03040602040607080904" pitchFamily="66" charset="0"/>
              </a:rPr>
              <a:t>* </a:t>
            </a:r>
            <a:r>
              <a:rPr lang="et-EE" altLang="et-EE" dirty="0">
                <a:solidFill>
                  <a:srgbClr val="FF0000"/>
                </a:solidFill>
                <a:latin typeface="Script MT Bold" panose="03040602040607080904" pitchFamily="66" charset="0"/>
              </a:rPr>
              <a:t>1. tsükkel </a:t>
            </a:r>
            <a:r>
              <a:rPr lang="et-EE" altLang="et-EE" dirty="0">
                <a:latin typeface="Script MT Bold" panose="03040602040607080904" pitchFamily="66" charset="0"/>
              </a:rPr>
              <a:t>– </a:t>
            </a:r>
            <a:r>
              <a:rPr lang="et-EE" altLang="et-EE" dirty="0" err="1">
                <a:latin typeface="Script MT Bold" panose="03040602040607080904" pitchFamily="66" charset="0"/>
              </a:rPr>
              <a:t>varemõpitu</a:t>
            </a:r>
            <a:r>
              <a:rPr lang="et-EE" altLang="et-EE" dirty="0">
                <a:latin typeface="Script MT Bold" panose="03040602040607080904" pitchFamily="66" charset="0"/>
              </a:rPr>
              <a:t> kordamine (0-kursus);</a:t>
            </a:r>
          </a:p>
          <a:p>
            <a:pPr eaLnBrk="1" hangingPunct="1">
              <a:defRPr/>
            </a:pPr>
            <a:r>
              <a:rPr lang="et-EE" altLang="et-EE" dirty="0">
                <a:latin typeface="Script MT Bold" panose="03040602040607080904" pitchFamily="66" charset="0"/>
              </a:rPr>
              <a:t>* </a:t>
            </a:r>
            <a:r>
              <a:rPr lang="et-EE" altLang="et-EE" dirty="0">
                <a:solidFill>
                  <a:srgbClr val="FF0000"/>
                </a:solidFill>
                <a:latin typeface="Script MT Bold" panose="03040602040607080904" pitchFamily="66" charset="0"/>
              </a:rPr>
              <a:t>2. tsükkel </a:t>
            </a:r>
            <a:r>
              <a:rPr lang="et-EE" altLang="et-EE" dirty="0">
                <a:latin typeface="Script MT Bold" panose="03040602040607080904" pitchFamily="66" charset="0"/>
              </a:rPr>
              <a:t>– ruutjuured, ruutfunktsioonid, ruutvõrrandid;</a:t>
            </a:r>
          </a:p>
          <a:p>
            <a:pPr eaLnBrk="1" hangingPunct="1">
              <a:defRPr/>
            </a:pPr>
            <a:r>
              <a:rPr lang="et-EE" altLang="et-EE" dirty="0">
                <a:latin typeface="Script MT Bold" panose="03040602040607080904" pitchFamily="66" charset="0"/>
              </a:rPr>
              <a:t>* </a:t>
            </a:r>
            <a:r>
              <a:rPr lang="et-EE" altLang="et-EE" dirty="0">
                <a:solidFill>
                  <a:srgbClr val="FF0000"/>
                </a:solidFill>
                <a:latin typeface="Script MT Bold" panose="03040602040607080904" pitchFamily="66" charset="0"/>
              </a:rPr>
              <a:t>3. tsükkel </a:t>
            </a:r>
            <a:r>
              <a:rPr lang="et-EE" altLang="et-EE" dirty="0">
                <a:latin typeface="Script MT Bold" panose="03040602040607080904" pitchFamily="66" charset="0"/>
              </a:rPr>
              <a:t>– algebralased murrud, ratsionaalavaldised,  </a:t>
            </a:r>
          </a:p>
          <a:p>
            <a:pPr eaLnBrk="1" hangingPunct="1">
              <a:defRPr/>
            </a:pPr>
            <a:r>
              <a:rPr lang="et-EE" altLang="et-EE" dirty="0">
                <a:latin typeface="Script MT Bold" panose="03040602040607080904" pitchFamily="66" charset="0"/>
              </a:rPr>
              <a:t>          täisnurkse kolmnurga lahendamine, </a:t>
            </a:r>
            <a:r>
              <a:rPr lang="et-EE" altLang="et-EE" dirty="0" err="1">
                <a:latin typeface="Script MT Bold" panose="03040602040607080904" pitchFamily="66" charset="0"/>
              </a:rPr>
              <a:t>pöördkehad</a:t>
            </a:r>
            <a:r>
              <a:rPr lang="et-EE" altLang="et-EE" dirty="0">
                <a:latin typeface="Script MT Bold" panose="03040602040607080904" pitchFamily="66" charset="0"/>
              </a:rPr>
              <a:t>;</a:t>
            </a:r>
          </a:p>
          <a:p>
            <a:pPr eaLnBrk="1" hangingPunct="1">
              <a:defRPr/>
            </a:pPr>
            <a:r>
              <a:rPr lang="et-EE" altLang="et-EE" dirty="0">
                <a:latin typeface="Script MT Bold" panose="03040602040607080904" pitchFamily="66" charset="0"/>
              </a:rPr>
              <a:t> * </a:t>
            </a:r>
            <a:r>
              <a:rPr lang="et-EE" altLang="et-EE" dirty="0">
                <a:solidFill>
                  <a:srgbClr val="FF0000"/>
                </a:solidFill>
                <a:latin typeface="Script MT Bold" panose="03040602040607080904" pitchFamily="66" charset="0"/>
              </a:rPr>
              <a:t>4. tsükkel </a:t>
            </a:r>
            <a:r>
              <a:rPr lang="et-EE" altLang="et-EE" dirty="0">
                <a:latin typeface="Script MT Bold" panose="03040602040607080904" pitchFamily="66" charset="0"/>
              </a:rPr>
              <a:t>– kordamine.</a:t>
            </a:r>
            <a:endParaRPr lang="pt-BR" altLang="et-EE" dirty="0">
              <a:latin typeface="Script MT Bold" panose="03040602040607080904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1" name="Rectangle 41">
            <a:extLst>
              <a:ext uri="{FF2B5EF4-FFF2-40B4-BE49-F238E27FC236}">
                <a16:creationId xmlns:a16="http://schemas.microsoft.com/office/drawing/2014/main" id="{47E2D055-8F3F-457F-8B26-E4F36714E0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t-EE" altLang="et-EE" sz="3200" dirty="0">
                <a:latin typeface="Script MT Bold" panose="03040602040607080904" pitchFamily="66" charset="0"/>
              </a:rPr>
              <a:t>Selleks, et saada 9. klassi matemaatika õppetsüklid positiivselt hinnatud, tuleb:</a:t>
            </a:r>
          </a:p>
        </p:txBody>
      </p:sp>
      <p:sp>
        <p:nvSpPr>
          <p:cNvPr id="9219" name="Rectangle 42">
            <a:extLst>
              <a:ext uri="{FF2B5EF4-FFF2-40B4-BE49-F238E27FC236}">
                <a16:creationId xmlns:a16="http://schemas.microsoft.com/office/drawing/2014/main" id="{0C9EF050-77A0-48C8-8D07-64953E16EF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5300663"/>
            <a:ext cx="7772400" cy="795337"/>
          </a:xfrm>
        </p:spPr>
        <p:txBody>
          <a:bodyPr/>
          <a:lstStyle/>
          <a:p>
            <a:pPr lvl="2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t-EE" altLang="et-EE" dirty="0">
                <a:solidFill>
                  <a:schemeClr val="tx2"/>
                </a:solidFill>
                <a:latin typeface="Script MT Bold" panose="03040602040607080904" pitchFamily="66" charset="0"/>
              </a:rPr>
              <a:t>   </a:t>
            </a:r>
          </a:p>
        </p:txBody>
      </p:sp>
      <p:sp>
        <p:nvSpPr>
          <p:cNvPr id="9220" name="Rectangle 39">
            <a:extLst>
              <a:ext uri="{FF2B5EF4-FFF2-40B4-BE49-F238E27FC236}">
                <a16:creationId xmlns:a16="http://schemas.microsoft.com/office/drawing/2014/main" id="{4438DE4D-486E-4D87-BF75-4B6C1D1BFC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7775" y="1922463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t-EE" sz="2400"/>
          </a:p>
        </p:txBody>
      </p:sp>
      <p:sp>
        <p:nvSpPr>
          <p:cNvPr id="2" name="Ristkülik 1">
            <a:extLst>
              <a:ext uri="{FF2B5EF4-FFF2-40B4-BE49-F238E27FC236}">
                <a16:creationId xmlns:a16="http://schemas.microsoft.com/office/drawing/2014/main" id="{683630DE-D15B-49B3-8F6C-AD8C92BE9A49}"/>
              </a:ext>
            </a:extLst>
          </p:cNvPr>
          <p:cNvSpPr/>
          <p:nvPr/>
        </p:nvSpPr>
        <p:spPr>
          <a:xfrm>
            <a:off x="2286000" y="2379663"/>
            <a:ext cx="574238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t-EE" altLang="et-EE" dirty="0">
                <a:latin typeface="Script MT Bold" panose="03040602040607080904" pitchFamily="66" charset="0"/>
              </a:rPr>
              <a:t>* </a:t>
            </a:r>
            <a:r>
              <a:rPr lang="et-EE" altLang="et-EE" dirty="0" err="1">
                <a:latin typeface="Script MT Bold" panose="03040602040607080904" pitchFamily="66" charset="0"/>
              </a:rPr>
              <a:t>kindlasrti</a:t>
            </a:r>
            <a:r>
              <a:rPr lang="et-EE" altLang="et-EE" dirty="0">
                <a:latin typeface="Script MT Bold" panose="03040602040607080904" pitchFamily="66" charset="0"/>
              </a:rPr>
              <a:t> aktiivselt osaleda </a:t>
            </a:r>
            <a:r>
              <a:rPr lang="et-EE" altLang="et-EE" dirty="0">
                <a:solidFill>
                  <a:srgbClr val="FF0000"/>
                </a:solidFill>
                <a:latin typeface="Script MT Bold" panose="03040602040607080904" pitchFamily="66" charset="0"/>
              </a:rPr>
              <a:t>ainetundides </a:t>
            </a:r>
            <a:r>
              <a:rPr lang="et-EE" altLang="et-EE" dirty="0">
                <a:latin typeface="Script MT Bold" panose="03040602040607080904" pitchFamily="66" charset="0"/>
              </a:rPr>
              <a:t>(kuni 14 p) ja</a:t>
            </a:r>
            <a:r>
              <a:rPr lang="et-EE" altLang="et-EE" dirty="0">
                <a:solidFill>
                  <a:srgbClr val="FF0000"/>
                </a:solidFill>
                <a:latin typeface="Script MT Bold" panose="03040602040607080904" pitchFamily="66" charset="0"/>
              </a:rPr>
              <a:t> vajadusel konsultatsioonides</a:t>
            </a:r>
            <a:r>
              <a:rPr lang="et-EE" altLang="et-EE" dirty="0">
                <a:latin typeface="Script MT Bold" panose="03040602040607080904" pitchFamily="66" charset="0"/>
              </a:rPr>
              <a:t>;</a:t>
            </a:r>
            <a:endParaRPr lang="et-EE" altLang="et-EE" dirty="0">
              <a:solidFill>
                <a:srgbClr val="FF0000"/>
              </a:solidFill>
              <a:latin typeface="Script MT Bold" panose="03040602040607080904" pitchFamily="66" charset="0"/>
            </a:endParaRPr>
          </a:p>
          <a:p>
            <a:pPr eaLnBrk="1" hangingPunct="1">
              <a:defRPr/>
            </a:pPr>
            <a:r>
              <a:rPr lang="et-EE" altLang="et-EE" dirty="0">
                <a:latin typeface="Script MT Bold" panose="03040602040607080904" pitchFamily="66" charset="0"/>
              </a:rPr>
              <a:t>* sooritada </a:t>
            </a:r>
            <a:r>
              <a:rPr lang="et-EE" altLang="et-EE" dirty="0">
                <a:solidFill>
                  <a:srgbClr val="FF0000"/>
                </a:solidFill>
                <a:latin typeface="Script MT Bold" panose="03040602040607080904" pitchFamily="66" charset="0"/>
              </a:rPr>
              <a:t>2 kodust tööd </a:t>
            </a:r>
            <a:r>
              <a:rPr lang="et-EE" altLang="et-EE" dirty="0">
                <a:latin typeface="Script MT Bold" panose="03040602040607080904" pitchFamily="66" charset="0"/>
              </a:rPr>
              <a:t>(kuni 7 p töö); </a:t>
            </a:r>
          </a:p>
          <a:p>
            <a:pPr eaLnBrk="1" hangingPunct="1">
              <a:defRPr/>
            </a:pPr>
            <a:r>
              <a:rPr lang="et-EE" altLang="et-EE" dirty="0">
                <a:latin typeface="Script MT Bold" panose="03040602040607080904" pitchFamily="66" charset="0"/>
              </a:rPr>
              <a:t>* esitada </a:t>
            </a:r>
            <a:r>
              <a:rPr lang="et-EE" altLang="et-EE" dirty="0">
                <a:solidFill>
                  <a:srgbClr val="FF0000"/>
                </a:solidFill>
                <a:latin typeface="Script MT Bold" panose="03040602040607080904" pitchFamily="66" charset="0"/>
              </a:rPr>
              <a:t>õpimapp</a:t>
            </a:r>
            <a:r>
              <a:rPr lang="et-EE" altLang="et-EE" dirty="0">
                <a:latin typeface="Script MT Bold" panose="03040602040607080904" pitchFamily="66" charset="0"/>
              </a:rPr>
              <a:t> (kuni 12 punkti);</a:t>
            </a:r>
          </a:p>
          <a:p>
            <a:pPr eaLnBrk="1" hangingPunct="1">
              <a:defRPr/>
            </a:pPr>
            <a:r>
              <a:rPr lang="et-EE" altLang="et-EE" dirty="0">
                <a:latin typeface="Script MT Bold" panose="03040602040607080904" pitchFamily="66" charset="0"/>
              </a:rPr>
              <a:t>*sooritada 2 vahearvestustööd</a:t>
            </a:r>
          </a:p>
          <a:p>
            <a:pPr eaLnBrk="1" hangingPunct="1">
              <a:defRPr/>
            </a:pPr>
            <a:r>
              <a:rPr lang="et-EE" altLang="et-EE" dirty="0">
                <a:latin typeface="Script MT Bold" panose="03040602040607080904" pitchFamily="66" charset="0"/>
              </a:rPr>
              <a:t>(kuni 30 p töö).</a:t>
            </a:r>
          </a:p>
          <a:p>
            <a:pPr eaLnBrk="1" hangingPunct="1">
              <a:defRPr/>
            </a:pPr>
            <a:r>
              <a:rPr lang="et-EE" altLang="et-EE" dirty="0">
                <a:latin typeface="Script MT Bold" panose="03040602040607080904" pitchFamily="66" charset="0"/>
              </a:rPr>
              <a:t>----------------------------------------</a:t>
            </a:r>
          </a:p>
          <a:p>
            <a:pPr eaLnBrk="1" hangingPunct="1">
              <a:defRPr/>
            </a:pPr>
            <a:r>
              <a:rPr lang="et-EE" altLang="et-EE" dirty="0">
                <a:latin typeface="Script MT Bold" panose="03040602040607080904" pitchFamily="66" charset="0"/>
              </a:rPr>
              <a:t>      Kokku: ….. punkti.</a:t>
            </a:r>
            <a:endParaRPr lang="et-EE" altLang="et-EE" dirty="0">
              <a:solidFill>
                <a:srgbClr val="FF0000"/>
              </a:solidFill>
              <a:latin typeface="Script MT Bold" panose="03040602040607080904" pitchFamily="66" charset="0"/>
            </a:endParaRPr>
          </a:p>
        </p:txBody>
      </p:sp>
    </p:spTree>
  </p:cSld>
  <p:clrMapOvr>
    <a:masterClrMapping/>
  </p:clrMapOvr>
  <p:transition>
    <p:sndAc>
      <p:stSnd>
        <p:snd r:embed="rId3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1" name="Rectangle 41">
            <a:extLst>
              <a:ext uri="{FF2B5EF4-FFF2-40B4-BE49-F238E27FC236}">
                <a16:creationId xmlns:a16="http://schemas.microsoft.com/office/drawing/2014/main" id="{47E2D055-8F3F-457F-8B26-E4F36714E0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t-EE" altLang="et-EE" sz="3200" dirty="0">
                <a:latin typeface="Script MT Bold" panose="03040602040607080904" pitchFamily="66" charset="0"/>
              </a:rPr>
              <a:t>Ja nüüd…</a:t>
            </a:r>
          </a:p>
        </p:txBody>
      </p:sp>
      <p:sp>
        <p:nvSpPr>
          <p:cNvPr id="11267" name="Rectangle 42">
            <a:extLst>
              <a:ext uri="{FF2B5EF4-FFF2-40B4-BE49-F238E27FC236}">
                <a16:creationId xmlns:a16="http://schemas.microsoft.com/office/drawing/2014/main" id="{2E401ABD-7DA6-4643-B9DB-E88E304BA7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5300663"/>
            <a:ext cx="7772400" cy="795337"/>
          </a:xfrm>
        </p:spPr>
        <p:txBody>
          <a:bodyPr/>
          <a:lstStyle/>
          <a:p>
            <a:pPr lvl="2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t-EE" altLang="et-EE" dirty="0">
                <a:solidFill>
                  <a:schemeClr val="tx2"/>
                </a:solidFill>
                <a:latin typeface="Script MT Bold" panose="03040602040607080904" pitchFamily="66" charset="0"/>
              </a:rPr>
              <a:t>   Püüdke arvude maailm enda jaoks helisema</a:t>
            </a:r>
          </a:p>
          <a:p>
            <a:pPr lvl="2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t-EE" altLang="et-EE" dirty="0">
                <a:solidFill>
                  <a:schemeClr val="tx2"/>
                </a:solidFill>
                <a:latin typeface="Script MT Bold" panose="03040602040607080904" pitchFamily="66" charset="0"/>
              </a:rPr>
              <a:t>   panna ning tunda, näha ja tabada numbrite taga </a:t>
            </a:r>
          </a:p>
          <a:p>
            <a:pPr lvl="2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t-EE" altLang="et-EE" dirty="0">
                <a:solidFill>
                  <a:schemeClr val="tx2"/>
                </a:solidFill>
                <a:latin typeface="Script MT Bold" panose="03040602040607080904" pitchFamily="66" charset="0"/>
              </a:rPr>
              <a:t>  esmapilgul nähtamatut. </a:t>
            </a:r>
          </a:p>
          <a:p>
            <a:pPr lvl="2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t-EE" altLang="et-EE" dirty="0">
                <a:solidFill>
                  <a:schemeClr val="tx2"/>
                </a:solidFill>
                <a:latin typeface="Script MT Bold" panose="03040602040607080904" pitchFamily="66" charset="0"/>
              </a:rPr>
              <a:t>							M. Laius</a:t>
            </a:r>
          </a:p>
        </p:txBody>
      </p:sp>
      <p:sp>
        <p:nvSpPr>
          <p:cNvPr id="11268" name="Rectangle 39">
            <a:extLst>
              <a:ext uri="{FF2B5EF4-FFF2-40B4-BE49-F238E27FC236}">
                <a16:creationId xmlns:a16="http://schemas.microsoft.com/office/drawing/2014/main" id="{2EC15C5D-97C1-46A0-B0C8-0EC14EBB4C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7775" y="1922463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t-EE" sz="2400"/>
          </a:p>
        </p:txBody>
      </p:sp>
      <p:sp>
        <p:nvSpPr>
          <p:cNvPr id="11269" name="Rectangle 40">
            <a:extLst>
              <a:ext uri="{FF2B5EF4-FFF2-40B4-BE49-F238E27FC236}">
                <a16:creationId xmlns:a16="http://schemas.microsoft.com/office/drawing/2014/main" id="{4278DFCE-7761-4F68-B968-F4C3BFB5A5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0" y="1744663"/>
            <a:ext cx="5626100" cy="337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t-EE" sz="2400" dirty="0">
                <a:latin typeface="Script MT Bold" panose="03040602040607080904" pitchFamily="66" charset="0"/>
              </a:rPr>
              <a:t>1 </a:t>
            </a:r>
            <a:r>
              <a:rPr lang="pt-BR" altLang="et-EE" sz="2400" dirty="0">
                <a:latin typeface="Script MT Bold" panose="03040602040607080904" pitchFamily="66" charset="0"/>
              </a:rPr>
              <a:t>·</a:t>
            </a:r>
            <a:r>
              <a:rPr lang="en-US" altLang="et-EE" sz="2400" dirty="0">
                <a:latin typeface="Script MT Bold" panose="03040602040607080904" pitchFamily="66" charset="0"/>
              </a:rPr>
              <a:t> 1 = 1</a:t>
            </a:r>
            <a:br>
              <a:rPr lang="en-US" altLang="et-EE" sz="2400" dirty="0">
                <a:latin typeface="Script MT Bold" panose="03040602040607080904" pitchFamily="66" charset="0"/>
              </a:rPr>
            </a:br>
            <a:r>
              <a:rPr lang="en-US" altLang="et-EE" sz="2400" dirty="0">
                <a:latin typeface="Script MT Bold" panose="03040602040607080904" pitchFamily="66" charset="0"/>
              </a:rPr>
              <a:t>11 </a:t>
            </a:r>
            <a:r>
              <a:rPr lang="pt-BR" altLang="et-EE" sz="2400" dirty="0">
                <a:latin typeface="Script MT Bold" panose="03040602040607080904" pitchFamily="66" charset="0"/>
              </a:rPr>
              <a:t>·</a:t>
            </a:r>
            <a:r>
              <a:rPr lang="en-US" altLang="et-EE" sz="2400" dirty="0">
                <a:latin typeface="Script MT Bold" panose="03040602040607080904" pitchFamily="66" charset="0"/>
              </a:rPr>
              <a:t> 11 = 121</a:t>
            </a:r>
            <a:br>
              <a:rPr lang="en-US" altLang="et-EE" sz="2400" dirty="0">
                <a:latin typeface="Script MT Bold" panose="03040602040607080904" pitchFamily="66" charset="0"/>
              </a:rPr>
            </a:br>
            <a:r>
              <a:rPr lang="en-US" altLang="et-EE" sz="2400" dirty="0">
                <a:latin typeface="Script MT Bold" panose="03040602040607080904" pitchFamily="66" charset="0"/>
              </a:rPr>
              <a:t>111 </a:t>
            </a:r>
            <a:r>
              <a:rPr lang="pt-BR" altLang="et-EE" sz="2400" dirty="0">
                <a:latin typeface="Script MT Bold" panose="03040602040607080904" pitchFamily="66" charset="0"/>
              </a:rPr>
              <a:t>·</a:t>
            </a:r>
            <a:r>
              <a:rPr lang="en-US" altLang="et-EE" sz="2400" dirty="0">
                <a:latin typeface="Script MT Bold" panose="03040602040607080904" pitchFamily="66" charset="0"/>
              </a:rPr>
              <a:t> 111 = 12321</a:t>
            </a:r>
            <a:br>
              <a:rPr lang="en-US" altLang="et-EE" sz="2400" dirty="0">
                <a:latin typeface="Script MT Bold" panose="03040602040607080904" pitchFamily="66" charset="0"/>
              </a:rPr>
            </a:br>
            <a:r>
              <a:rPr lang="en-US" altLang="et-EE" sz="2400" dirty="0">
                <a:latin typeface="Script MT Bold" panose="03040602040607080904" pitchFamily="66" charset="0"/>
              </a:rPr>
              <a:t>1111 </a:t>
            </a:r>
            <a:r>
              <a:rPr lang="pt-BR" altLang="et-EE" sz="2400" dirty="0">
                <a:latin typeface="Script MT Bold" panose="03040602040607080904" pitchFamily="66" charset="0"/>
              </a:rPr>
              <a:t>·</a:t>
            </a:r>
            <a:r>
              <a:rPr lang="en-US" altLang="et-EE" sz="2400" dirty="0">
                <a:latin typeface="Script MT Bold" panose="03040602040607080904" pitchFamily="66" charset="0"/>
              </a:rPr>
              <a:t> 1111 = 1234321</a:t>
            </a:r>
            <a:br>
              <a:rPr lang="en-US" altLang="et-EE" sz="2400" dirty="0">
                <a:latin typeface="Script MT Bold" panose="03040602040607080904" pitchFamily="66" charset="0"/>
              </a:rPr>
            </a:br>
            <a:r>
              <a:rPr lang="en-US" altLang="et-EE" sz="2400" dirty="0">
                <a:latin typeface="Script MT Bold" panose="03040602040607080904" pitchFamily="66" charset="0"/>
              </a:rPr>
              <a:t>11111 </a:t>
            </a:r>
            <a:r>
              <a:rPr lang="pt-BR" altLang="et-EE" sz="2400" dirty="0">
                <a:latin typeface="Script MT Bold" panose="03040602040607080904" pitchFamily="66" charset="0"/>
              </a:rPr>
              <a:t>·</a:t>
            </a:r>
            <a:r>
              <a:rPr lang="en-US" altLang="et-EE" sz="2400" dirty="0">
                <a:latin typeface="Script MT Bold" panose="03040602040607080904" pitchFamily="66" charset="0"/>
              </a:rPr>
              <a:t> 11111 = 123454321</a:t>
            </a:r>
            <a:endParaRPr lang="et-EE" altLang="et-EE" sz="2400" dirty="0">
              <a:latin typeface="Script MT Bold" panose="03040602040607080904" pitchFamily="66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t-EE" sz="2400" dirty="0">
                <a:latin typeface="Script MT Bold" panose="03040602040607080904" pitchFamily="66" charset="0"/>
              </a:rPr>
              <a:t>111111 </a:t>
            </a:r>
            <a:r>
              <a:rPr lang="pt-BR" altLang="et-EE" sz="2400" dirty="0">
                <a:latin typeface="Script MT Bold" panose="03040602040607080904" pitchFamily="66" charset="0"/>
              </a:rPr>
              <a:t>·</a:t>
            </a:r>
            <a:r>
              <a:rPr lang="en-US" altLang="et-EE" sz="2400" dirty="0">
                <a:latin typeface="Script MT Bold" panose="03040602040607080904" pitchFamily="66" charset="0"/>
              </a:rPr>
              <a:t> 111111 = 12345654321</a:t>
            </a:r>
            <a:br>
              <a:rPr lang="en-US" altLang="et-EE" sz="2400" dirty="0">
                <a:latin typeface="Script MT Bold" panose="03040602040607080904" pitchFamily="66" charset="0"/>
              </a:rPr>
            </a:br>
            <a:r>
              <a:rPr lang="en-US" altLang="et-EE" sz="2400" dirty="0">
                <a:latin typeface="Script MT Bold" panose="03040602040607080904" pitchFamily="66" charset="0"/>
              </a:rPr>
              <a:t>1111111 </a:t>
            </a:r>
            <a:r>
              <a:rPr lang="pt-BR" altLang="et-EE" sz="2400" dirty="0">
                <a:latin typeface="Script MT Bold" panose="03040602040607080904" pitchFamily="66" charset="0"/>
              </a:rPr>
              <a:t>·</a:t>
            </a:r>
            <a:r>
              <a:rPr lang="en-US" altLang="et-EE" sz="2400" dirty="0">
                <a:latin typeface="Script MT Bold" panose="03040602040607080904" pitchFamily="66" charset="0"/>
              </a:rPr>
              <a:t> 1111111 = 1234567654321</a:t>
            </a:r>
            <a:br>
              <a:rPr lang="en-US" altLang="et-EE" sz="2400" dirty="0">
                <a:latin typeface="Script MT Bold" panose="03040602040607080904" pitchFamily="66" charset="0"/>
              </a:rPr>
            </a:br>
            <a:r>
              <a:rPr lang="en-US" altLang="et-EE" sz="2400" dirty="0">
                <a:latin typeface="Script MT Bold" panose="03040602040607080904" pitchFamily="66" charset="0"/>
              </a:rPr>
              <a:t>11111111 </a:t>
            </a:r>
            <a:r>
              <a:rPr lang="pt-BR" altLang="et-EE" sz="2400" dirty="0">
                <a:latin typeface="Script MT Bold" panose="03040602040607080904" pitchFamily="66" charset="0"/>
              </a:rPr>
              <a:t>·</a:t>
            </a:r>
            <a:r>
              <a:rPr lang="en-US" altLang="et-EE" sz="2400" dirty="0">
                <a:latin typeface="Script MT Bold" panose="03040602040607080904" pitchFamily="66" charset="0"/>
              </a:rPr>
              <a:t> 11111111 = </a:t>
            </a:r>
            <a:r>
              <a:rPr lang="en-US" altLang="et-EE" sz="2400" b="1" dirty="0">
                <a:latin typeface="Script MT Bold" panose="03040602040607080904" pitchFamily="66" charset="0"/>
              </a:rPr>
              <a:t>123456787654321</a:t>
            </a:r>
            <a:br>
              <a:rPr lang="en-US" altLang="et-EE" sz="2400" dirty="0">
                <a:latin typeface="Script MT Bold" panose="03040602040607080904" pitchFamily="66" charset="0"/>
              </a:rPr>
            </a:br>
            <a:r>
              <a:rPr lang="en-US" altLang="et-EE" sz="2400" dirty="0">
                <a:latin typeface="Script MT Bold" panose="03040602040607080904" pitchFamily="66" charset="0"/>
              </a:rPr>
              <a:t>111111111 </a:t>
            </a:r>
            <a:r>
              <a:rPr lang="pt-BR" altLang="et-EE" sz="2400" dirty="0">
                <a:latin typeface="Script MT Bold" panose="03040602040607080904" pitchFamily="66" charset="0"/>
              </a:rPr>
              <a:t>·</a:t>
            </a:r>
            <a:r>
              <a:rPr lang="en-US" altLang="et-EE" sz="2400" dirty="0">
                <a:latin typeface="Script MT Bold" panose="03040602040607080904" pitchFamily="66" charset="0"/>
              </a:rPr>
              <a:t> 111111111 = </a:t>
            </a:r>
            <a:r>
              <a:rPr lang="en-US" altLang="et-EE" sz="2400" b="1" dirty="0">
                <a:latin typeface="Script MT Bold" panose="03040602040607080904" pitchFamily="66" charset="0"/>
              </a:rPr>
              <a:t>12345678987654321</a:t>
            </a:r>
            <a:r>
              <a:rPr lang="en-US" altLang="et-EE" sz="2400" dirty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36" name="Picture 24" descr="geometry">
            <a:extLst>
              <a:ext uri="{FF2B5EF4-FFF2-40B4-BE49-F238E27FC236}">
                <a16:creationId xmlns:a16="http://schemas.microsoft.com/office/drawing/2014/main" id="{8033F24F-E651-4941-A16F-7D4EFFA6D4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5373688"/>
            <a:ext cx="1554162" cy="103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39" name="Rectangle 27">
            <a:extLst>
              <a:ext uri="{FF2B5EF4-FFF2-40B4-BE49-F238E27FC236}">
                <a16:creationId xmlns:a16="http://schemas.microsoft.com/office/drawing/2014/main" id="{EF808E02-BEE2-49A1-816A-C82738990A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t-EE" altLang="et-EE" sz="3200">
                <a:latin typeface="Script MT Bold" panose="03040602040607080904" pitchFamily="66" charset="0"/>
              </a:rPr>
              <a:t>Igihaljas küsimus</a:t>
            </a:r>
            <a:br>
              <a:rPr lang="et-EE" altLang="et-EE" sz="4000">
                <a:latin typeface="Script MT Bold" panose="03040602040607080904" pitchFamily="66" charset="0"/>
              </a:rPr>
            </a:br>
            <a:r>
              <a:rPr lang="et-EE" altLang="et-EE" sz="4000">
                <a:latin typeface="Script MT Bold" panose="03040602040607080904" pitchFamily="66" charset="0"/>
              </a:rPr>
              <a:t>				</a:t>
            </a:r>
            <a:r>
              <a:rPr lang="et-EE" altLang="et-EE" sz="2400">
                <a:latin typeface="Script MT Bold" panose="03040602040607080904" pitchFamily="66" charset="0"/>
              </a:rPr>
              <a:t>M. Laius</a:t>
            </a:r>
            <a:br>
              <a:rPr lang="et-EE" altLang="et-EE" sz="2400">
                <a:latin typeface="Script MT Bold" panose="03040602040607080904" pitchFamily="66" charset="0"/>
              </a:rPr>
            </a:br>
            <a:endParaRPr lang="et-EE" altLang="et-EE" sz="2400">
              <a:latin typeface="Script MT Bold" panose="03040602040607080904" pitchFamily="66" charset="0"/>
            </a:endParaRPr>
          </a:p>
        </p:txBody>
      </p:sp>
      <p:sp>
        <p:nvSpPr>
          <p:cNvPr id="13316" name="Rectangle 28">
            <a:extLst>
              <a:ext uri="{FF2B5EF4-FFF2-40B4-BE49-F238E27FC236}">
                <a16:creationId xmlns:a16="http://schemas.microsoft.com/office/drawing/2014/main" id="{34803D66-8C67-4D43-A337-213BEF9DD5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188" y="1989138"/>
            <a:ext cx="77724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t-EE" altLang="et-EE" sz="2800">
                <a:latin typeface="Script MT Bold" panose="03040602040607080904" pitchFamily="66" charset="0"/>
              </a:rPr>
              <a:t>Ei ühest vastust te sellele saa, </a:t>
            </a:r>
          </a:p>
          <a:p>
            <a:pPr eaLnBrk="1" hangingPunct="1">
              <a:lnSpc>
                <a:spcPct val="80000"/>
              </a:lnSpc>
            </a:pPr>
            <a:r>
              <a:rPr lang="et-EE" altLang="et-EE" sz="2800">
                <a:latin typeface="Script MT Bold" panose="03040602040607080904" pitchFamily="66" charset="0"/>
              </a:rPr>
              <a:t>miks vaja on koolimatemaatikat.</a:t>
            </a:r>
          </a:p>
          <a:p>
            <a:pPr eaLnBrk="1" hangingPunct="1">
              <a:lnSpc>
                <a:spcPct val="80000"/>
              </a:lnSpc>
            </a:pPr>
            <a:r>
              <a:rPr lang="et-EE" altLang="et-EE" sz="2800">
                <a:latin typeface="Script MT Bold" panose="03040602040607080904" pitchFamily="66" charset="0"/>
              </a:rPr>
              <a:t>On igal asjal siin Päikse all koht,  </a:t>
            </a:r>
          </a:p>
          <a:p>
            <a:pPr eaLnBrk="1" hangingPunct="1">
              <a:lnSpc>
                <a:spcPct val="80000"/>
              </a:lnSpc>
            </a:pPr>
            <a:r>
              <a:rPr lang="et-EE" altLang="et-EE" sz="2800">
                <a:latin typeface="Script MT Bold" panose="03040602040607080904" pitchFamily="66" charset="0"/>
              </a:rPr>
              <a:t>et maailma ei tabaks väljasuremisoht.</a:t>
            </a:r>
          </a:p>
          <a:p>
            <a:pPr eaLnBrk="1" hangingPunct="1">
              <a:lnSpc>
                <a:spcPct val="80000"/>
              </a:lnSpc>
            </a:pPr>
            <a:r>
              <a:rPr lang="et-EE" altLang="et-EE" sz="2800">
                <a:latin typeface="Script MT Bold" panose="03040602040607080904" pitchFamily="66" charset="0"/>
              </a:rPr>
              <a:t>Et oleks neid, kes tahaksid luua </a:t>
            </a:r>
          </a:p>
          <a:p>
            <a:pPr eaLnBrk="1" hangingPunct="1">
              <a:lnSpc>
                <a:spcPct val="80000"/>
              </a:lnSpc>
            </a:pPr>
            <a:r>
              <a:rPr lang="et-EE" altLang="et-EE" sz="2800">
                <a:latin typeface="Script MT Bold" panose="03040602040607080904" pitchFamily="66" charset="0"/>
              </a:rPr>
              <a:t>ja õpitud tarkust teisteni tuua.  </a:t>
            </a:r>
          </a:p>
          <a:p>
            <a:pPr eaLnBrk="1" hangingPunct="1">
              <a:lnSpc>
                <a:spcPct val="80000"/>
              </a:lnSpc>
            </a:pPr>
            <a:r>
              <a:rPr lang="et-EE" altLang="et-EE" sz="2800">
                <a:latin typeface="Script MT Bold" panose="03040602040607080904" pitchFamily="66" charset="0"/>
              </a:rPr>
              <a:t>Ei kõigest otsest kasu saa leida </a:t>
            </a:r>
          </a:p>
          <a:p>
            <a:pPr eaLnBrk="1" hangingPunct="1">
              <a:lnSpc>
                <a:spcPct val="80000"/>
              </a:lnSpc>
            </a:pPr>
            <a:r>
              <a:rPr lang="et-EE" altLang="et-EE" sz="2800">
                <a:latin typeface="Script MT Bold" panose="03040602040607080904" pitchFamily="66" charset="0"/>
              </a:rPr>
              <a:t>ja tark sellest juba meelt ei heida.</a:t>
            </a:r>
          </a:p>
          <a:p>
            <a:pPr lvl="4" eaLnBrk="1" hangingPunct="1">
              <a:lnSpc>
                <a:spcPct val="80000"/>
              </a:lnSpc>
              <a:buFontTx/>
              <a:buNone/>
            </a:pPr>
            <a:r>
              <a:rPr lang="et-EE" altLang="et-EE" sz="2800">
                <a:latin typeface="Script MT Bold" panose="03040602040607080904" pitchFamily="66" charset="0"/>
              </a:rPr>
              <a:t>				</a:t>
            </a:r>
            <a:r>
              <a:rPr lang="et-EE" altLang="et-EE" sz="2800">
                <a:solidFill>
                  <a:schemeClr val="tx2"/>
                </a:solidFill>
                <a:latin typeface="Script MT Bold" panose="03040602040607080904" pitchFamily="66" charset="0"/>
              </a:rPr>
              <a:t>Õpiindu!</a:t>
            </a:r>
          </a:p>
        </p:txBody>
      </p:sp>
      <p:pic>
        <p:nvPicPr>
          <p:cNvPr id="13342" name="Picture 30" descr="p234">
            <a:extLst>
              <a:ext uri="{FF2B5EF4-FFF2-40B4-BE49-F238E27FC236}">
                <a16:creationId xmlns:a16="http://schemas.microsoft.com/office/drawing/2014/main" id="{0BC4EBFF-8487-4277-99C5-703E60F5DC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333375"/>
            <a:ext cx="1676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oaring">
  <a:themeElements>
    <a:clrScheme name="">
      <a:dk1>
        <a:srgbClr val="000000"/>
      </a:dk1>
      <a:lt1>
        <a:srgbClr val="FFFFFF"/>
      </a:lt1>
      <a:dk2>
        <a:srgbClr val="6969FF"/>
      </a:dk2>
      <a:lt2>
        <a:srgbClr val="FFCC66"/>
      </a:lt2>
      <a:accent1>
        <a:srgbClr val="00FFFF"/>
      </a:accent1>
      <a:accent2>
        <a:srgbClr val="3366FF"/>
      </a:accent2>
      <a:accent3>
        <a:srgbClr val="B9B9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t-E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t-E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'i kujundus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Designs\Soaring.pot</Template>
  <TotalTime>1097</TotalTime>
  <Words>248</Words>
  <Application>Microsoft Office PowerPoint</Application>
  <PresentationFormat>Ekraaniseanss (4:3)</PresentationFormat>
  <Paragraphs>47</Paragraphs>
  <Slides>6</Slides>
  <Notes>5</Notes>
  <HiddenSlides>0</HiddenSlides>
  <MMClips>0</MMClips>
  <ScaleCrop>false</ScaleCrop>
  <HeadingPairs>
    <vt:vector size="6" baseType="variant">
      <vt:variant>
        <vt:lpstr>Kasutatud fondid</vt:lpstr>
      </vt:variant>
      <vt:variant>
        <vt:i4>4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6</vt:i4>
      </vt:variant>
    </vt:vector>
  </HeadingPairs>
  <TitlesOfParts>
    <vt:vector size="11" baseType="lpstr">
      <vt:lpstr>Arial</vt:lpstr>
      <vt:lpstr>Script MT Bold</vt:lpstr>
      <vt:lpstr>Times New Roman</vt:lpstr>
      <vt:lpstr>Wingdings</vt:lpstr>
      <vt:lpstr>Soaring</vt:lpstr>
      <vt:lpstr>9. klassi matemaatika õppetsüklid  ja hindamine</vt:lpstr>
      <vt:lpstr>Uskumatu, aga tõsi!</vt:lpstr>
      <vt:lpstr>9. klassi matemaatika õppetsüklid jagunevad järgmiselt: </vt:lpstr>
      <vt:lpstr>Selleks, et saada 9. klassi matemaatika õppetsüklid positiivselt hinnatud, tuleb:</vt:lpstr>
      <vt:lpstr>Ja nüüd…</vt:lpstr>
      <vt:lpstr>Igihaljas küsimus     M. Laius </vt:lpstr>
    </vt:vector>
  </TitlesOfParts>
  <Company>Aravete KK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 klassi geomeetria</dc:title>
  <dc:creator>Sergei Kazakov</dc:creator>
  <cp:lastModifiedBy>Mariann Matik</cp:lastModifiedBy>
  <cp:revision>58</cp:revision>
  <dcterms:created xsi:type="dcterms:W3CDTF">2002-10-03T12:56:53Z</dcterms:created>
  <dcterms:modified xsi:type="dcterms:W3CDTF">2019-07-19T17:57:38Z</dcterms:modified>
</cp:coreProperties>
</file>