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notesMasterIdLst>
    <p:notesMasterId r:id="rId12"/>
  </p:notesMasterIdLst>
  <p:sldIdLst>
    <p:sldId id="256" r:id="rId2"/>
    <p:sldId id="257" r:id="rId3"/>
    <p:sldId id="258" r:id="rId4"/>
    <p:sldId id="259" r:id="rId5"/>
    <p:sldId id="260" r:id="rId6"/>
    <p:sldId id="263" r:id="rId7"/>
    <p:sldId id="264" r:id="rId8"/>
    <p:sldId id="265" r:id="rId9"/>
    <p:sldId id="266" r:id="rId10"/>
    <p:sldId id="267" r:id="rId11"/>
  </p:sldIdLst>
  <p:sldSz cx="9144000" cy="6858000" type="screen4x3"/>
  <p:notesSz cx="6858000" cy="9144000"/>
  <p:defaultTextStyle>
    <a:defPPr>
      <a:defRPr lang="et-EE"/>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128" autoAdjust="0"/>
  </p:normalViewPr>
  <p:slideViewPr>
    <p:cSldViewPr>
      <p:cViewPr varScale="1">
        <p:scale>
          <a:sx n="61" d="100"/>
          <a:sy n="61" d="100"/>
        </p:scale>
        <p:origin x="618"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cs typeface="Arial" charset="0"/>
              </a:defRPr>
            </a:lvl1pPr>
          </a:lstStyle>
          <a:p>
            <a:pPr>
              <a:defRPr/>
            </a:pPr>
            <a:endParaRPr lang="et-E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cs typeface="Arial" charset="0"/>
              </a:defRPr>
            </a:lvl1pPr>
          </a:lstStyle>
          <a:p>
            <a:pPr>
              <a:defRPr/>
            </a:pPr>
            <a:fld id="{C20F1E6B-5E0F-493B-81D1-6884215E103C}" type="datetimeFigureOut">
              <a:rPr lang="et-EE"/>
              <a:pPr>
                <a:defRPr/>
              </a:pPr>
              <a:t>8.11.2016</a:t>
            </a:fld>
            <a:endParaRPr lang="et-EE"/>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t-EE"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t-EE"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cs typeface="Arial" charset="0"/>
              </a:defRPr>
            </a:lvl1pPr>
          </a:lstStyle>
          <a:p>
            <a:pPr>
              <a:defRPr/>
            </a:pPr>
            <a:endParaRPr lang="et-E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C1FE8855-4603-4C4E-9B96-E1F8FD169D6B}" type="slidenum">
              <a:rPr lang="et-EE" altLang="et-EE"/>
              <a:pPr/>
              <a:t>‹#›</a:t>
            </a:fld>
            <a:endParaRPr lang="et-EE" altLang="et-E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t-EE" altLang="et-EE" smtClean="0"/>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1246AE45-7754-40D6-B023-6DF0D9D4164D}" type="slidenum">
              <a:rPr lang="et-EE" altLang="et-EE">
                <a:latin typeface="Arial" panose="020B0604020202020204" pitchFamily="34" charset="0"/>
              </a:rPr>
              <a:pPr eaLnBrk="1" hangingPunct="1">
                <a:spcBef>
                  <a:spcPct val="0"/>
                </a:spcBef>
              </a:pPr>
              <a:t>2</a:t>
            </a:fld>
            <a:endParaRPr lang="et-EE" altLang="et-EE">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t-EE" altLang="et-EE" smtClean="0"/>
              <a:t>1. Punkliikumine - Uus pööre eesti rocki ja luule koosellu tuleb umbkaudu aastal 1980, mil Eestisse jõuab punkmuusika laine — malliks siin esialgu muidugi "Sex Pistols", "Clash" jt. Eesti punk aga kujuneb 1980ndatel aastatel üsna eripäraseks nähtuseks just seetõttu, et lauluteksti osatähtsus siin ei kao, vaid pigem suureneb. Eesti pungi ja nüüdseks juba postpungi kuulsamateks ansambliteks saavad "Vennaskond" ja "J.M.K.E." ja nende eesotsas on samas lauljad — sõnadetegijad Tõnu Trubetsky ja Villu Tamme. Nende sõnum on muidugi võrreldes varasema ajaga uus, teravalt sotsiaalne ja anarhistlik. Trubetskyst olete siin loengutes juba kuulnud, üle võiks rõhutada vaid seda, et Beieri tekstimaneer on tihti talle eeskujuks — Trubetsky on korduvalt laulnud muide just ka Beieri tekste</a:t>
            </a:r>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DA378A58-3326-4AE5-97EE-CB99B986D57F}" type="slidenum">
              <a:rPr lang="et-EE" altLang="et-EE">
                <a:latin typeface="Arial" panose="020B0604020202020204" pitchFamily="34" charset="0"/>
              </a:rPr>
              <a:pPr eaLnBrk="1" hangingPunct="1">
                <a:spcBef>
                  <a:spcPct val="0"/>
                </a:spcBef>
              </a:pPr>
              <a:t>7</a:t>
            </a:fld>
            <a:endParaRPr lang="et-EE" altLang="et-E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Slide Number Placeholder 5"/>
          <p:cNvSpPr>
            <a:spLocks noGrp="1"/>
          </p:cNvSpPr>
          <p:nvPr>
            <p:ph type="sldNum" sz="quarter" idx="10"/>
          </p:nvPr>
        </p:nvSpPr>
        <p:spPr>
          <a:ln/>
        </p:spPr>
        <p:txBody>
          <a:bodyPr/>
          <a:lstStyle>
            <a:lvl1pPr>
              <a:defRPr/>
            </a:lvl1pPr>
          </a:lstStyle>
          <a:p>
            <a:fld id="{8B756C3F-8DC2-4F0F-99C2-F21E35024293}" type="slidenum">
              <a:rPr lang="et-EE" altLang="en-US"/>
              <a:pPr/>
              <a:t>‹#›</a:t>
            </a:fld>
            <a:endParaRPr lang="et-EE" altLang="en-US"/>
          </a:p>
        </p:txBody>
      </p:sp>
      <p:sp>
        <p:nvSpPr>
          <p:cNvPr id="5" name="Footer Placeholder 4"/>
          <p:cNvSpPr>
            <a:spLocks noGrp="1"/>
          </p:cNvSpPr>
          <p:nvPr>
            <p:ph type="ftr" sz="quarter" idx="11"/>
          </p:nvPr>
        </p:nvSpPr>
        <p:spPr/>
        <p:txBody>
          <a:bodyPr/>
          <a:lstStyle>
            <a:lvl1pPr>
              <a:defRPr/>
            </a:lvl1pPr>
          </a:lstStyle>
          <a:p>
            <a:pPr>
              <a:defRPr/>
            </a:pPr>
            <a:endParaRPr lang="et-EE" altLang="en-US"/>
          </a:p>
        </p:txBody>
      </p:sp>
      <p:sp>
        <p:nvSpPr>
          <p:cNvPr id="6" name="Date Placeholder 3"/>
          <p:cNvSpPr>
            <a:spLocks noGrp="1"/>
          </p:cNvSpPr>
          <p:nvPr>
            <p:ph type="dt" sz="half" idx="12"/>
          </p:nvPr>
        </p:nvSpPr>
        <p:spPr/>
        <p:txBody>
          <a:bodyPr/>
          <a:lstStyle>
            <a:lvl1pPr>
              <a:defRPr/>
            </a:lvl1pPr>
          </a:lstStyle>
          <a:p>
            <a:pPr>
              <a:defRPr/>
            </a:pPr>
            <a:endParaRPr lang="et-EE" altLang="en-US"/>
          </a:p>
        </p:txBody>
      </p:sp>
    </p:spTree>
    <p:extLst>
      <p:ext uri="{BB962C8B-B14F-4D97-AF65-F5344CB8AC3E}">
        <p14:creationId xmlns:p14="http://schemas.microsoft.com/office/powerpoint/2010/main" val="2642554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fld id="{04434028-02C7-4D15-BE8A-1E54E13432B6}" type="slidenum">
              <a:rPr lang="et-EE" altLang="en-US"/>
              <a:pPr/>
              <a:t>‹#›</a:t>
            </a:fld>
            <a:endParaRPr lang="et-EE" altLang="en-US"/>
          </a:p>
        </p:txBody>
      </p:sp>
      <p:sp>
        <p:nvSpPr>
          <p:cNvPr id="5" name="Footer Placeholder 4"/>
          <p:cNvSpPr>
            <a:spLocks noGrp="1"/>
          </p:cNvSpPr>
          <p:nvPr>
            <p:ph type="ftr" sz="quarter" idx="11"/>
          </p:nvPr>
        </p:nvSpPr>
        <p:spPr/>
        <p:txBody>
          <a:bodyPr/>
          <a:lstStyle>
            <a:lvl1pPr>
              <a:defRPr/>
            </a:lvl1pPr>
          </a:lstStyle>
          <a:p>
            <a:pPr>
              <a:defRPr/>
            </a:pPr>
            <a:endParaRPr lang="et-EE" altLang="en-US"/>
          </a:p>
        </p:txBody>
      </p:sp>
      <p:sp>
        <p:nvSpPr>
          <p:cNvPr id="6" name="Date Placeholder 3"/>
          <p:cNvSpPr>
            <a:spLocks noGrp="1"/>
          </p:cNvSpPr>
          <p:nvPr>
            <p:ph type="dt" sz="half" idx="12"/>
          </p:nvPr>
        </p:nvSpPr>
        <p:spPr/>
        <p:txBody>
          <a:bodyPr/>
          <a:lstStyle>
            <a:lvl1pPr>
              <a:defRPr/>
            </a:lvl1pPr>
          </a:lstStyle>
          <a:p>
            <a:pPr>
              <a:defRPr/>
            </a:pPr>
            <a:endParaRPr lang="et-EE" altLang="en-US"/>
          </a:p>
        </p:txBody>
      </p:sp>
    </p:spTree>
    <p:extLst>
      <p:ext uri="{BB962C8B-B14F-4D97-AF65-F5344CB8AC3E}">
        <p14:creationId xmlns:p14="http://schemas.microsoft.com/office/powerpoint/2010/main" val="15728289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fld id="{5E2869C9-B6E5-480A-BBDD-D1BC24AEFE60}" type="slidenum">
              <a:rPr lang="et-EE" altLang="en-US"/>
              <a:pPr/>
              <a:t>‹#›</a:t>
            </a:fld>
            <a:endParaRPr lang="et-EE" altLang="en-US"/>
          </a:p>
        </p:txBody>
      </p:sp>
      <p:sp>
        <p:nvSpPr>
          <p:cNvPr id="5" name="Footer Placeholder 4"/>
          <p:cNvSpPr>
            <a:spLocks noGrp="1"/>
          </p:cNvSpPr>
          <p:nvPr>
            <p:ph type="ftr" sz="quarter" idx="11"/>
          </p:nvPr>
        </p:nvSpPr>
        <p:spPr/>
        <p:txBody>
          <a:bodyPr/>
          <a:lstStyle>
            <a:lvl1pPr>
              <a:defRPr/>
            </a:lvl1pPr>
          </a:lstStyle>
          <a:p>
            <a:pPr>
              <a:defRPr/>
            </a:pPr>
            <a:endParaRPr lang="et-EE" altLang="en-US"/>
          </a:p>
        </p:txBody>
      </p:sp>
      <p:sp>
        <p:nvSpPr>
          <p:cNvPr id="6" name="Date Placeholder 3"/>
          <p:cNvSpPr>
            <a:spLocks noGrp="1"/>
          </p:cNvSpPr>
          <p:nvPr>
            <p:ph type="dt" sz="half" idx="12"/>
          </p:nvPr>
        </p:nvSpPr>
        <p:spPr/>
        <p:txBody>
          <a:bodyPr/>
          <a:lstStyle>
            <a:lvl1pPr>
              <a:defRPr/>
            </a:lvl1pPr>
          </a:lstStyle>
          <a:p>
            <a:pPr>
              <a:defRPr/>
            </a:pPr>
            <a:endParaRPr lang="et-EE" altLang="en-US"/>
          </a:p>
        </p:txBody>
      </p:sp>
    </p:spTree>
    <p:extLst>
      <p:ext uri="{BB962C8B-B14F-4D97-AF65-F5344CB8AC3E}">
        <p14:creationId xmlns:p14="http://schemas.microsoft.com/office/powerpoint/2010/main" val="25042897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t-EE"/>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5" name="Date Placeholder 4"/>
          <p:cNvSpPr>
            <a:spLocks noGrp="1"/>
          </p:cNvSpPr>
          <p:nvPr>
            <p:ph type="dt" sz="half" idx="10"/>
          </p:nvPr>
        </p:nvSpPr>
        <p:spPr>
          <a:xfrm>
            <a:off x="457200" y="6243638"/>
            <a:ext cx="2133600" cy="457200"/>
          </a:xfrm>
        </p:spPr>
        <p:txBody>
          <a:bodyPr/>
          <a:lstStyle>
            <a:lvl1pPr>
              <a:defRPr/>
            </a:lvl1pPr>
          </a:lstStyle>
          <a:p>
            <a:pPr>
              <a:defRPr/>
            </a:pPr>
            <a:endParaRPr lang="et-EE" alt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pPr>
              <a:defRPr/>
            </a:pPr>
            <a:endParaRPr lang="et-EE" altLang="en-US"/>
          </a:p>
        </p:txBody>
      </p:sp>
      <p:sp>
        <p:nvSpPr>
          <p:cNvPr id="7" name="Slide Number Placeholder 6"/>
          <p:cNvSpPr>
            <a:spLocks noGrp="1"/>
          </p:cNvSpPr>
          <p:nvPr>
            <p:ph type="sldNum" sz="quarter" idx="12"/>
          </p:nvPr>
        </p:nvSpPr>
        <p:spPr>
          <a:xfrm>
            <a:off x="6553200" y="6243638"/>
            <a:ext cx="2133600" cy="457200"/>
          </a:xfrm>
        </p:spPr>
        <p:txBody>
          <a:bodyPr/>
          <a:lstStyle>
            <a:lvl1pPr>
              <a:defRPr/>
            </a:lvl1pPr>
          </a:lstStyle>
          <a:p>
            <a:fld id="{A8FB7D0E-35C1-4ACE-B165-E30B67E6EC17}" type="slidenum">
              <a:rPr lang="et-EE" altLang="en-US"/>
              <a:pPr/>
              <a:t>‹#›</a:t>
            </a:fld>
            <a:endParaRPr lang="et-EE" altLang="en-US"/>
          </a:p>
        </p:txBody>
      </p:sp>
    </p:spTree>
    <p:extLst>
      <p:ext uri="{BB962C8B-B14F-4D97-AF65-F5344CB8AC3E}">
        <p14:creationId xmlns:p14="http://schemas.microsoft.com/office/powerpoint/2010/main" val="39678629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fld id="{21548BE9-516D-458B-BAC2-1CA5FB8092C7}" type="slidenum">
              <a:rPr lang="et-EE" altLang="en-US"/>
              <a:pPr/>
              <a:t>‹#›</a:t>
            </a:fld>
            <a:endParaRPr lang="et-EE" altLang="en-US"/>
          </a:p>
        </p:txBody>
      </p:sp>
      <p:sp>
        <p:nvSpPr>
          <p:cNvPr id="5" name="Footer Placeholder 4"/>
          <p:cNvSpPr>
            <a:spLocks noGrp="1"/>
          </p:cNvSpPr>
          <p:nvPr>
            <p:ph type="ftr" sz="quarter" idx="11"/>
          </p:nvPr>
        </p:nvSpPr>
        <p:spPr/>
        <p:txBody>
          <a:bodyPr/>
          <a:lstStyle>
            <a:lvl1pPr>
              <a:defRPr/>
            </a:lvl1pPr>
          </a:lstStyle>
          <a:p>
            <a:pPr>
              <a:defRPr/>
            </a:pPr>
            <a:endParaRPr lang="et-EE" altLang="en-US"/>
          </a:p>
        </p:txBody>
      </p:sp>
      <p:sp>
        <p:nvSpPr>
          <p:cNvPr id="6" name="Date Placeholder 3"/>
          <p:cNvSpPr>
            <a:spLocks noGrp="1"/>
          </p:cNvSpPr>
          <p:nvPr>
            <p:ph type="dt" sz="half" idx="12"/>
          </p:nvPr>
        </p:nvSpPr>
        <p:spPr/>
        <p:txBody>
          <a:bodyPr/>
          <a:lstStyle>
            <a:lvl1pPr>
              <a:defRPr/>
            </a:lvl1pPr>
          </a:lstStyle>
          <a:p>
            <a:pPr>
              <a:defRPr/>
            </a:pPr>
            <a:endParaRPr lang="et-EE" altLang="en-US"/>
          </a:p>
        </p:txBody>
      </p:sp>
    </p:spTree>
    <p:extLst>
      <p:ext uri="{BB962C8B-B14F-4D97-AF65-F5344CB8AC3E}">
        <p14:creationId xmlns:p14="http://schemas.microsoft.com/office/powerpoint/2010/main" val="2125378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Slide Number Placeholder 5"/>
          <p:cNvSpPr>
            <a:spLocks noGrp="1"/>
          </p:cNvSpPr>
          <p:nvPr>
            <p:ph type="sldNum" sz="quarter" idx="10"/>
          </p:nvPr>
        </p:nvSpPr>
        <p:spPr>
          <a:ln/>
        </p:spPr>
        <p:txBody>
          <a:bodyPr/>
          <a:lstStyle>
            <a:lvl1pPr>
              <a:defRPr/>
            </a:lvl1pPr>
          </a:lstStyle>
          <a:p>
            <a:fld id="{095A6C8C-6F26-4541-9F32-15273D4C7826}" type="slidenum">
              <a:rPr lang="et-EE" altLang="en-US"/>
              <a:pPr/>
              <a:t>‹#›</a:t>
            </a:fld>
            <a:endParaRPr lang="et-EE" altLang="en-US"/>
          </a:p>
        </p:txBody>
      </p:sp>
      <p:sp>
        <p:nvSpPr>
          <p:cNvPr id="5" name="Footer Placeholder 4"/>
          <p:cNvSpPr>
            <a:spLocks noGrp="1"/>
          </p:cNvSpPr>
          <p:nvPr>
            <p:ph type="ftr" sz="quarter" idx="11"/>
          </p:nvPr>
        </p:nvSpPr>
        <p:spPr/>
        <p:txBody>
          <a:bodyPr/>
          <a:lstStyle>
            <a:lvl1pPr>
              <a:defRPr/>
            </a:lvl1pPr>
          </a:lstStyle>
          <a:p>
            <a:pPr>
              <a:defRPr/>
            </a:pPr>
            <a:endParaRPr lang="et-EE" altLang="en-US"/>
          </a:p>
        </p:txBody>
      </p:sp>
      <p:sp>
        <p:nvSpPr>
          <p:cNvPr id="6" name="Date Placeholder 3"/>
          <p:cNvSpPr>
            <a:spLocks noGrp="1"/>
          </p:cNvSpPr>
          <p:nvPr>
            <p:ph type="dt" sz="half" idx="12"/>
          </p:nvPr>
        </p:nvSpPr>
        <p:spPr/>
        <p:txBody>
          <a:bodyPr/>
          <a:lstStyle>
            <a:lvl1pPr>
              <a:defRPr/>
            </a:lvl1pPr>
          </a:lstStyle>
          <a:p>
            <a:pPr>
              <a:defRPr/>
            </a:pPr>
            <a:endParaRPr lang="et-EE" altLang="en-US"/>
          </a:p>
        </p:txBody>
      </p:sp>
    </p:spTree>
    <p:extLst>
      <p:ext uri="{BB962C8B-B14F-4D97-AF65-F5344CB8AC3E}">
        <p14:creationId xmlns:p14="http://schemas.microsoft.com/office/powerpoint/2010/main" val="1912281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lide Number Placeholder 5"/>
          <p:cNvSpPr>
            <a:spLocks noGrp="1"/>
          </p:cNvSpPr>
          <p:nvPr>
            <p:ph type="sldNum" sz="quarter" idx="10"/>
          </p:nvPr>
        </p:nvSpPr>
        <p:spPr>
          <a:ln/>
        </p:spPr>
        <p:txBody>
          <a:bodyPr/>
          <a:lstStyle>
            <a:lvl1pPr>
              <a:defRPr/>
            </a:lvl1pPr>
          </a:lstStyle>
          <a:p>
            <a:fld id="{19EC1BFD-7AB9-4BED-9C46-D897B639E29C}" type="slidenum">
              <a:rPr lang="et-EE" altLang="en-US"/>
              <a:pPr/>
              <a:t>‹#›</a:t>
            </a:fld>
            <a:endParaRPr lang="et-EE" altLang="en-US"/>
          </a:p>
        </p:txBody>
      </p:sp>
      <p:sp>
        <p:nvSpPr>
          <p:cNvPr id="6" name="Footer Placeholder 4"/>
          <p:cNvSpPr>
            <a:spLocks noGrp="1"/>
          </p:cNvSpPr>
          <p:nvPr>
            <p:ph type="ftr" sz="quarter" idx="11"/>
          </p:nvPr>
        </p:nvSpPr>
        <p:spPr/>
        <p:txBody>
          <a:bodyPr/>
          <a:lstStyle>
            <a:lvl1pPr>
              <a:defRPr/>
            </a:lvl1pPr>
          </a:lstStyle>
          <a:p>
            <a:pPr>
              <a:defRPr/>
            </a:pPr>
            <a:endParaRPr lang="et-EE" altLang="en-US"/>
          </a:p>
        </p:txBody>
      </p:sp>
      <p:sp>
        <p:nvSpPr>
          <p:cNvPr id="7" name="Date Placeholder 3"/>
          <p:cNvSpPr>
            <a:spLocks noGrp="1"/>
          </p:cNvSpPr>
          <p:nvPr>
            <p:ph type="dt" sz="half" idx="12"/>
          </p:nvPr>
        </p:nvSpPr>
        <p:spPr/>
        <p:txBody>
          <a:bodyPr/>
          <a:lstStyle>
            <a:lvl1pPr>
              <a:defRPr/>
            </a:lvl1pPr>
          </a:lstStyle>
          <a:p>
            <a:pPr>
              <a:defRPr/>
            </a:pPr>
            <a:endParaRPr lang="et-EE" altLang="en-US"/>
          </a:p>
        </p:txBody>
      </p:sp>
    </p:spTree>
    <p:extLst>
      <p:ext uri="{BB962C8B-B14F-4D97-AF65-F5344CB8AC3E}">
        <p14:creationId xmlns:p14="http://schemas.microsoft.com/office/powerpoint/2010/main" val="26610821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ln/>
        </p:spPr>
        <p:txBody>
          <a:bodyPr/>
          <a:lstStyle>
            <a:lvl1pPr>
              <a:defRPr/>
            </a:lvl1pPr>
          </a:lstStyle>
          <a:p>
            <a:fld id="{A4211782-7F20-4EAA-BFD4-45C0461D512D}" type="slidenum">
              <a:rPr lang="et-EE" altLang="en-US"/>
              <a:pPr/>
              <a:t>‹#›</a:t>
            </a:fld>
            <a:endParaRPr lang="et-EE" altLang="en-US"/>
          </a:p>
        </p:txBody>
      </p:sp>
      <p:sp>
        <p:nvSpPr>
          <p:cNvPr id="8" name="Footer Placeholder 4"/>
          <p:cNvSpPr>
            <a:spLocks noGrp="1"/>
          </p:cNvSpPr>
          <p:nvPr>
            <p:ph type="ftr" sz="quarter" idx="11"/>
          </p:nvPr>
        </p:nvSpPr>
        <p:spPr/>
        <p:txBody>
          <a:bodyPr/>
          <a:lstStyle>
            <a:lvl1pPr>
              <a:defRPr/>
            </a:lvl1pPr>
          </a:lstStyle>
          <a:p>
            <a:pPr>
              <a:defRPr/>
            </a:pPr>
            <a:endParaRPr lang="et-EE" altLang="en-US"/>
          </a:p>
        </p:txBody>
      </p:sp>
      <p:sp>
        <p:nvSpPr>
          <p:cNvPr id="9" name="Date Placeholder 3"/>
          <p:cNvSpPr>
            <a:spLocks noGrp="1"/>
          </p:cNvSpPr>
          <p:nvPr>
            <p:ph type="dt" sz="half" idx="12"/>
          </p:nvPr>
        </p:nvSpPr>
        <p:spPr/>
        <p:txBody>
          <a:bodyPr/>
          <a:lstStyle>
            <a:lvl1pPr>
              <a:defRPr/>
            </a:lvl1pPr>
          </a:lstStyle>
          <a:p>
            <a:pPr>
              <a:defRPr/>
            </a:pPr>
            <a:endParaRPr lang="et-EE" altLang="en-US"/>
          </a:p>
        </p:txBody>
      </p:sp>
    </p:spTree>
    <p:extLst>
      <p:ext uri="{BB962C8B-B14F-4D97-AF65-F5344CB8AC3E}">
        <p14:creationId xmlns:p14="http://schemas.microsoft.com/office/powerpoint/2010/main" val="1548390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5"/>
          <p:cNvSpPr>
            <a:spLocks noGrp="1"/>
          </p:cNvSpPr>
          <p:nvPr>
            <p:ph type="sldNum" sz="quarter" idx="10"/>
          </p:nvPr>
        </p:nvSpPr>
        <p:spPr>
          <a:ln/>
        </p:spPr>
        <p:txBody>
          <a:bodyPr/>
          <a:lstStyle>
            <a:lvl1pPr>
              <a:defRPr/>
            </a:lvl1pPr>
          </a:lstStyle>
          <a:p>
            <a:fld id="{35378B16-182E-442E-8F88-423B1CB227FB}" type="slidenum">
              <a:rPr lang="et-EE" altLang="en-US"/>
              <a:pPr/>
              <a:t>‹#›</a:t>
            </a:fld>
            <a:endParaRPr lang="et-EE" altLang="en-US"/>
          </a:p>
        </p:txBody>
      </p:sp>
      <p:sp>
        <p:nvSpPr>
          <p:cNvPr id="4" name="Footer Placeholder 4"/>
          <p:cNvSpPr>
            <a:spLocks noGrp="1"/>
          </p:cNvSpPr>
          <p:nvPr>
            <p:ph type="ftr" sz="quarter" idx="11"/>
          </p:nvPr>
        </p:nvSpPr>
        <p:spPr/>
        <p:txBody>
          <a:bodyPr/>
          <a:lstStyle>
            <a:lvl1pPr>
              <a:defRPr/>
            </a:lvl1pPr>
          </a:lstStyle>
          <a:p>
            <a:pPr>
              <a:defRPr/>
            </a:pPr>
            <a:endParaRPr lang="et-EE" altLang="en-US"/>
          </a:p>
        </p:txBody>
      </p:sp>
      <p:sp>
        <p:nvSpPr>
          <p:cNvPr id="5" name="Date Placeholder 3"/>
          <p:cNvSpPr>
            <a:spLocks noGrp="1"/>
          </p:cNvSpPr>
          <p:nvPr>
            <p:ph type="dt" sz="half" idx="12"/>
          </p:nvPr>
        </p:nvSpPr>
        <p:spPr/>
        <p:txBody>
          <a:bodyPr/>
          <a:lstStyle>
            <a:lvl1pPr>
              <a:defRPr/>
            </a:lvl1pPr>
          </a:lstStyle>
          <a:p>
            <a:pPr>
              <a:defRPr/>
            </a:pPr>
            <a:endParaRPr lang="et-EE" altLang="en-US"/>
          </a:p>
        </p:txBody>
      </p:sp>
    </p:spTree>
    <p:extLst>
      <p:ext uri="{BB962C8B-B14F-4D97-AF65-F5344CB8AC3E}">
        <p14:creationId xmlns:p14="http://schemas.microsoft.com/office/powerpoint/2010/main" val="3694223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fld id="{9A0D360A-50C1-4152-B1A2-95B925BB0CB0}" type="slidenum">
              <a:rPr lang="et-EE" altLang="en-US"/>
              <a:pPr/>
              <a:t>‹#›</a:t>
            </a:fld>
            <a:endParaRPr lang="et-EE" altLang="en-US"/>
          </a:p>
        </p:txBody>
      </p:sp>
      <p:sp>
        <p:nvSpPr>
          <p:cNvPr id="3" name="Footer Placeholder 4"/>
          <p:cNvSpPr>
            <a:spLocks noGrp="1"/>
          </p:cNvSpPr>
          <p:nvPr>
            <p:ph type="ftr" sz="quarter" idx="11"/>
          </p:nvPr>
        </p:nvSpPr>
        <p:spPr/>
        <p:txBody>
          <a:bodyPr/>
          <a:lstStyle>
            <a:lvl1pPr>
              <a:defRPr/>
            </a:lvl1pPr>
          </a:lstStyle>
          <a:p>
            <a:pPr>
              <a:defRPr/>
            </a:pPr>
            <a:endParaRPr lang="et-EE" altLang="en-US"/>
          </a:p>
        </p:txBody>
      </p:sp>
      <p:sp>
        <p:nvSpPr>
          <p:cNvPr id="4" name="Date Placeholder 3"/>
          <p:cNvSpPr>
            <a:spLocks noGrp="1"/>
          </p:cNvSpPr>
          <p:nvPr>
            <p:ph type="dt" sz="half" idx="12"/>
          </p:nvPr>
        </p:nvSpPr>
        <p:spPr/>
        <p:txBody>
          <a:bodyPr/>
          <a:lstStyle>
            <a:lvl1pPr>
              <a:defRPr/>
            </a:lvl1pPr>
          </a:lstStyle>
          <a:p>
            <a:pPr>
              <a:defRPr/>
            </a:pPr>
            <a:endParaRPr lang="et-EE" altLang="en-US"/>
          </a:p>
        </p:txBody>
      </p:sp>
    </p:spTree>
    <p:extLst>
      <p:ext uri="{BB962C8B-B14F-4D97-AF65-F5344CB8AC3E}">
        <p14:creationId xmlns:p14="http://schemas.microsoft.com/office/powerpoint/2010/main" val="28991320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5"/>
          <p:cNvSpPr>
            <a:spLocks noGrp="1"/>
          </p:cNvSpPr>
          <p:nvPr>
            <p:ph type="sldNum" sz="quarter" idx="14"/>
          </p:nvPr>
        </p:nvSpPr>
        <p:spPr>
          <a:ln/>
        </p:spPr>
        <p:txBody>
          <a:bodyPr/>
          <a:lstStyle>
            <a:lvl1pPr>
              <a:defRPr/>
            </a:lvl1pPr>
          </a:lstStyle>
          <a:p>
            <a:fld id="{D05C6227-3AD0-44CB-8960-D96FC910D872}" type="slidenum">
              <a:rPr lang="et-EE" altLang="en-US"/>
              <a:pPr/>
              <a:t>‹#›</a:t>
            </a:fld>
            <a:endParaRPr lang="et-EE" altLang="en-US"/>
          </a:p>
        </p:txBody>
      </p:sp>
      <p:sp>
        <p:nvSpPr>
          <p:cNvPr id="6" name="Footer Placeholder 4"/>
          <p:cNvSpPr>
            <a:spLocks noGrp="1"/>
          </p:cNvSpPr>
          <p:nvPr>
            <p:ph type="ftr" sz="quarter" idx="15"/>
          </p:nvPr>
        </p:nvSpPr>
        <p:spPr/>
        <p:txBody>
          <a:bodyPr/>
          <a:lstStyle>
            <a:lvl1pPr>
              <a:defRPr/>
            </a:lvl1pPr>
          </a:lstStyle>
          <a:p>
            <a:pPr>
              <a:defRPr/>
            </a:pPr>
            <a:endParaRPr lang="et-EE" altLang="en-US"/>
          </a:p>
        </p:txBody>
      </p:sp>
      <p:sp>
        <p:nvSpPr>
          <p:cNvPr id="7" name="Date Placeholder 3"/>
          <p:cNvSpPr>
            <a:spLocks noGrp="1"/>
          </p:cNvSpPr>
          <p:nvPr>
            <p:ph type="dt" sz="half" idx="16"/>
          </p:nvPr>
        </p:nvSpPr>
        <p:spPr/>
        <p:txBody>
          <a:bodyPr/>
          <a:lstStyle>
            <a:lvl1pPr>
              <a:defRPr/>
            </a:lvl1pPr>
          </a:lstStyle>
          <a:p>
            <a:pPr>
              <a:defRPr/>
            </a:pPr>
            <a:endParaRPr lang="et-EE" altLang="en-US"/>
          </a:p>
        </p:txBody>
      </p:sp>
    </p:spTree>
    <p:extLst>
      <p:ext uri="{BB962C8B-B14F-4D97-AF65-F5344CB8AC3E}">
        <p14:creationId xmlns:p14="http://schemas.microsoft.com/office/powerpoint/2010/main" val="1607587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fld id="{6FBA532C-FF4B-4DE4-8E67-7F663DB6989E}" type="slidenum">
              <a:rPr lang="et-EE" altLang="en-US"/>
              <a:pPr/>
              <a:t>‹#›</a:t>
            </a:fld>
            <a:endParaRPr lang="et-EE" altLang="en-US"/>
          </a:p>
        </p:txBody>
      </p:sp>
      <p:sp>
        <p:nvSpPr>
          <p:cNvPr id="6" name="Footer Placeholder 4"/>
          <p:cNvSpPr>
            <a:spLocks noGrp="1"/>
          </p:cNvSpPr>
          <p:nvPr>
            <p:ph type="ftr" sz="quarter" idx="11"/>
          </p:nvPr>
        </p:nvSpPr>
        <p:spPr/>
        <p:txBody>
          <a:bodyPr/>
          <a:lstStyle>
            <a:lvl1pPr>
              <a:defRPr/>
            </a:lvl1pPr>
          </a:lstStyle>
          <a:p>
            <a:pPr>
              <a:defRPr/>
            </a:pPr>
            <a:endParaRPr lang="et-EE" altLang="en-US"/>
          </a:p>
        </p:txBody>
      </p:sp>
      <p:sp>
        <p:nvSpPr>
          <p:cNvPr id="7" name="Date Placeholder 3"/>
          <p:cNvSpPr>
            <a:spLocks noGrp="1"/>
          </p:cNvSpPr>
          <p:nvPr>
            <p:ph type="dt" sz="half" idx="12"/>
          </p:nvPr>
        </p:nvSpPr>
        <p:spPr/>
        <p:txBody>
          <a:bodyPr/>
          <a:lstStyle>
            <a:lvl1pPr>
              <a:defRPr/>
            </a:lvl1pPr>
          </a:lstStyle>
          <a:p>
            <a:pPr>
              <a:defRPr/>
            </a:pPr>
            <a:endParaRPr lang="et-EE" altLang="en-US"/>
          </a:p>
        </p:txBody>
      </p:sp>
    </p:spTree>
    <p:extLst>
      <p:ext uri="{BB962C8B-B14F-4D97-AF65-F5344CB8AC3E}">
        <p14:creationId xmlns:p14="http://schemas.microsoft.com/office/powerpoint/2010/main" val="37189046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1027" name="Text Placeholder 2"/>
          <p:cNvSpPr>
            <a:spLocks noGrp="1"/>
          </p:cNvSpPr>
          <p:nvPr>
            <p:ph type="body" idx="1"/>
          </p:nvPr>
        </p:nvSpPr>
        <p:spPr bwMode="auto">
          <a:xfrm>
            <a:off x="457200" y="1600200"/>
            <a:ext cx="76200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t-EE" smtClean="0"/>
              <a:t>Click to edit Master text styles</a:t>
            </a:r>
          </a:p>
          <a:p>
            <a:pPr lvl="1"/>
            <a:r>
              <a:rPr lang="en-US" altLang="et-EE" smtClean="0"/>
              <a:t>Second level</a:t>
            </a:r>
          </a:p>
          <a:p>
            <a:pPr lvl="2"/>
            <a:r>
              <a:rPr lang="en-US" altLang="et-EE" smtClean="0"/>
              <a:t>Third level</a:t>
            </a:r>
          </a:p>
          <a:p>
            <a:pPr lvl="3"/>
            <a:r>
              <a:rPr lang="en-US" altLang="et-EE" smtClean="0"/>
              <a:t>Fourth level</a:t>
            </a:r>
          </a:p>
          <a:p>
            <a:pPr lvl="4"/>
            <a:r>
              <a:rPr lang="en-US" altLang="et-EE" smtClean="0"/>
              <a:t>Fifth level</a:t>
            </a:r>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Slide Number Placeholder 5"/>
          <p:cNvSpPr>
            <a:spLocks noGrp="1"/>
          </p:cNvSpPr>
          <p:nvPr>
            <p:ph type="sldNum" sz="quarter" idx="4"/>
          </p:nvPr>
        </p:nvSpPr>
        <p:spPr>
          <a:xfrm>
            <a:off x="8531225" y="5648325"/>
            <a:ext cx="549275" cy="396875"/>
          </a:xfrm>
          <a:prstGeom prst="bracketPair">
            <a:avLst>
              <a:gd name="adj" fmla="val 17949"/>
            </a:avLst>
          </a:prstGeom>
          <a:ln w="19050">
            <a:solidFill>
              <a:srgbClr val="FFFFFF"/>
            </a:solidFill>
          </a:ln>
        </p:spPr>
        <p:txBody>
          <a:bodyPr vert="horz" wrap="square" lIns="0" tIns="0" rIns="0" bIns="0" numCol="1" anchor="ctr" anchorCtr="0" compatLnSpc="1">
            <a:prstTxWarp prst="textNoShape">
              <a:avLst/>
            </a:prstTxWarp>
          </a:bodyPr>
          <a:lstStyle>
            <a:lvl1pPr algn="ctr">
              <a:defRPr>
                <a:solidFill>
                  <a:srgbClr val="FFFFFF"/>
                </a:solidFill>
              </a:defRPr>
            </a:lvl1pPr>
          </a:lstStyle>
          <a:p>
            <a:fld id="{4752F53F-D40B-4BF5-9065-5C70082389C9}" type="slidenum">
              <a:rPr lang="et-EE" altLang="en-US"/>
              <a:pPr/>
              <a:t>‹#›</a:t>
            </a:fld>
            <a:endParaRPr lang="et-EE" altLang="en-US"/>
          </a:p>
        </p:txBody>
      </p:sp>
      <p:sp>
        <p:nvSpPr>
          <p:cNvPr id="5" name="Footer Placeholder 4"/>
          <p:cNvSpPr>
            <a:spLocks noGrp="1"/>
          </p:cNvSpPr>
          <p:nvPr>
            <p:ph type="ftr" sz="quarter" idx="3"/>
          </p:nvPr>
        </p:nvSpPr>
        <p:spPr>
          <a:xfrm rot="16200000">
            <a:off x="7587456" y="4048919"/>
            <a:ext cx="2366963" cy="365125"/>
          </a:xfrm>
          <a:prstGeom prst="rect">
            <a:avLst/>
          </a:prstGeom>
        </p:spPr>
        <p:txBody>
          <a:bodyPr vert="horz" lIns="91440" tIns="45720" rIns="91440" bIns="45720" rtlCol="0" anchor="ctr"/>
          <a:lstStyle>
            <a:lvl1pPr algn="r">
              <a:defRPr sz="1200">
                <a:solidFill>
                  <a:schemeClr val="bg2"/>
                </a:solidFill>
                <a:latin typeface="Arial" charset="0"/>
                <a:cs typeface="Arial" charset="0"/>
              </a:defRPr>
            </a:lvl1pPr>
          </a:lstStyle>
          <a:p>
            <a:pPr>
              <a:defRPr/>
            </a:pPr>
            <a:endParaRPr lang="et-EE" altLang="en-US"/>
          </a:p>
        </p:txBody>
      </p:sp>
      <p:sp>
        <p:nvSpPr>
          <p:cNvPr id="4" name="Date Placeholder 3"/>
          <p:cNvSpPr>
            <a:spLocks noGrp="1"/>
          </p:cNvSpPr>
          <p:nvPr>
            <p:ph type="dt" sz="half" idx="2"/>
          </p:nvPr>
        </p:nvSpPr>
        <p:spPr>
          <a:xfrm rot="16200000">
            <a:off x="7551738" y="1646237"/>
            <a:ext cx="2438400" cy="365125"/>
          </a:xfrm>
          <a:prstGeom prst="rect">
            <a:avLst/>
          </a:prstGeom>
        </p:spPr>
        <p:txBody>
          <a:bodyPr vert="horz" lIns="91440" tIns="45720" rIns="91440" bIns="45720" rtlCol="0" anchor="ctr"/>
          <a:lstStyle>
            <a:lvl1pPr algn="l">
              <a:defRPr sz="1200">
                <a:solidFill>
                  <a:schemeClr val="bg2"/>
                </a:solidFill>
                <a:latin typeface="Arial" charset="0"/>
                <a:cs typeface="Arial" charset="0"/>
              </a:defRPr>
            </a:lvl1pPr>
          </a:lstStyle>
          <a:p>
            <a:pPr>
              <a:defRPr/>
            </a:pPr>
            <a:endParaRPr lang="et-EE" altLang="en-US"/>
          </a:p>
        </p:txBody>
      </p:sp>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 id="2147483736" r:id="rId12"/>
  </p:sldLayoutIdLst>
  <p:txStyles>
    <p:titleStyle>
      <a:lvl1pPr algn="l" rtl="0" eaLnBrk="0" fontAlgn="base" hangingPunct="0">
        <a:spcBef>
          <a:spcPct val="0"/>
        </a:spcBef>
        <a:spcAft>
          <a:spcPct val="0"/>
        </a:spcAft>
        <a:defRPr sz="4600" kern="1200" spc="-100">
          <a:solidFill>
            <a:schemeClr val="tx2"/>
          </a:solidFill>
          <a:latin typeface="+mj-lt"/>
          <a:ea typeface="+mj-ea"/>
          <a:cs typeface="+mj-cs"/>
        </a:defRPr>
      </a:lvl1pPr>
      <a:lvl2pPr algn="l" rtl="0" eaLnBrk="0" fontAlgn="base" hangingPunct="0">
        <a:spcBef>
          <a:spcPct val="0"/>
        </a:spcBef>
        <a:spcAft>
          <a:spcPct val="0"/>
        </a:spcAft>
        <a:defRPr sz="4600">
          <a:solidFill>
            <a:schemeClr val="tx2"/>
          </a:solidFill>
          <a:latin typeface="Cambria" pitchFamily="18" charset="0"/>
        </a:defRPr>
      </a:lvl2pPr>
      <a:lvl3pPr algn="l" rtl="0" eaLnBrk="0" fontAlgn="base" hangingPunct="0">
        <a:spcBef>
          <a:spcPct val="0"/>
        </a:spcBef>
        <a:spcAft>
          <a:spcPct val="0"/>
        </a:spcAft>
        <a:defRPr sz="4600">
          <a:solidFill>
            <a:schemeClr val="tx2"/>
          </a:solidFill>
          <a:latin typeface="Cambria" pitchFamily="18" charset="0"/>
        </a:defRPr>
      </a:lvl3pPr>
      <a:lvl4pPr algn="l" rtl="0" eaLnBrk="0" fontAlgn="base" hangingPunct="0">
        <a:spcBef>
          <a:spcPct val="0"/>
        </a:spcBef>
        <a:spcAft>
          <a:spcPct val="0"/>
        </a:spcAft>
        <a:defRPr sz="4600">
          <a:solidFill>
            <a:schemeClr val="tx2"/>
          </a:solidFill>
          <a:latin typeface="Cambria" pitchFamily="18" charset="0"/>
        </a:defRPr>
      </a:lvl4pPr>
      <a:lvl5pPr algn="l" rtl="0" eaLnBrk="0" fontAlgn="base" hangingPunct="0">
        <a:spcBef>
          <a:spcPct val="0"/>
        </a:spcBef>
        <a:spcAft>
          <a:spcPct val="0"/>
        </a:spcAft>
        <a:defRPr sz="4600">
          <a:solidFill>
            <a:schemeClr val="tx2"/>
          </a:solidFill>
          <a:latin typeface="Cambria" pitchFamily="18" charset="0"/>
        </a:defRPr>
      </a:lvl5pPr>
      <a:lvl6pPr marL="457200" algn="l" rtl="0" fontAlgn="base">
        <a:spcBef>
          <a:spcPct val="0"/>
        </a:spcBef>
        <a:spcAft>
          <a:spcPct val="0"/>
        </a:spcAft>
        <a:defRPr sz="4600">
          <a:solidFill>
            <a:schemeClr val="tx2"/>
          </a:solidFill>
          <a:latin typeface="Cambria" pitchFamily="18" charset="0"/>
        </a:defRPr>
      </a:lvl6pPr>
      <a:lvl7pPr marL="914400" algn="l" rtl="0" fontAlgn="base">
        <a:spcBef>
          <a:spcPct val="0"/>
        </a:spcBef>
        <a:spcAft>
          <a:spcPct val="0"/>
        </a:spcAft>
        <a:defRPr sz="4600">
          <a:solidFill>
            <a:schemeClr val="tx2"/>
          </a:solidFill>
          <a:latin typeface="Cambria" pitchFamily="18" charset="0"/>
        </a:defRPr>
      </a:lvl7pPr>
      <a:lvl8pPr marL="1371600" algn="l" rtl="0" fontAlgn="base">
        <a:spcBef>
          <a:spcPct val="0"/>
        </a:spcBef>
        <a:spcAft>
          <a:spcPct val="0"/>
        </a:spcAft>
        <a:defRPr sz="4600">
          <a:solidFill>
            <a:schemeClr val="tx2"/>
          </a:solidFill>
          <a:latin typeface="Cambria" pitchFamily="18" charset="0"/>
        </a:defRPr>
      </a:lvl8pPr>
      <a:lvl9pPr marL="1828800" algn="l" rtl="0" fontAlgn="base">
        <a:spcBef>
          <a:spcPct val="0"/>
        </a:spcBef>
        <a:spcAft>
          <a:spcPct val="0"/>
        </a:spcAft>
        <a:defRPr sz="4600">
          <a:solidFill>
            <a:schemeClr val="tx2"/>
          </a:solidFill>
          <a:latin typeface="Cambria" pitchFamily="18" charset="0"/>
        </a:defRPr>
      </a:lvl9pPr>
    </p:titleStyle>
    <p:bodyStyle>
      <a:lvl1pPr marL="342900" indent="-228600" algn="l" rtl="0" eaLnBrk="0" fontAlgn="base" hangingPunct="0">
        <a:spcBef>
          <a:spcPct val="20000"/>
        </a:spcBef>
        <a:spcAft>
          <a:spcPct val="0"/>
        </a:spcAft>
        <a:buClr>
          <a:schemeClr val="accent1"/>
        </a:buClr>
        <a:buFont typeface="Arial" panose="020B0604020202020204" pitchFamily="34" charset="0"/>
        <a:buChar char="•"/>
        <a:defRPr sz="2200" kern="1200">
          <a:solidFill>
            <a:schemeClr val="tx1"/>
          </a:solidFill>
          <a:latin typeface="+mn-lt"/>
          <a:ea typeface="+mn-ea"/>
          <a:cs typeface="+mn-cs"/>
        </a:defRPr>
      </a:lvl1pPr>
      <a:lvl2pPr marL="639763" indent="-228600" algn="l" rtl="0" eaLnBrk="0" fontAlgn="base" hangingPunct="0">
        <a:spcBef>
          <a:spcPct val="20000"/>
        </a:spcBef>
        <a:spcAft>
          <a:spcPct val="0"/>
        </a:spcAft>
        <a:buClr>
          <a:schemeClr val="accent2"/>
        </a:buClr>
        <a:buFont typeface="Arial" panose="020B0604020202020204" pitchFamily="34" charset="0"/>
        <a:buChar char="•"/>
        <a:defRPr sz="2000" kern="1200">
          <a:solidFill>
            <a:schemeClr val="tx1"/>
          </a:solidFill>
          <a:latin typeface="+mn-lt"/>
          <a:ea typeface="+mn-ea"/>
          <a:cs typeface="+mn-cs"/>
        </a:defRPr>
      </a:lvl2pPr>
      <a:lvl3pPr marL="1004888" indent="-228600" algn="l" rtl="0" eaLnBrk="0" fontAlgn="base" hangingPunct="0">
        <a:spcBef>
          <a:spcPct val="20000"/>
        </a:spcBef>
        <a:spcAft>
          <a:spcPct val="0"/>
        </a:spcAft>
        <a:buClr>
          <a:srgbClr val="D2CB6C"/>
        </a:buClr>
        <a:buFont typeface="Arial" panose="020B0604020202020204" pitchFamily="34" charset="0"/>
        <a:buChar char="•"/>
        <a:defRPr kern="1200">
          <a:solidFill>
            <a:schemeClr val="tx1"/>
          </a:solidFill>
          <a:latin typeface="+mn-lt"/>
          <a:ea typeface="+mn-ea"/>
          <a:cs typeface="+mn-cs"/>
        </a:defRPr>
      </a:lvl3pPr>
      <a:lvl4pPr marL="1279525" indent="-228600" algn="l" rtl="0" eaLnBrk="0" fontAlgn="base" hangingPunct="0">
        <a:spcBef>
          <a:spcPct val="20000"/>
        </a:spcBef>
        <a:spcAft>
          <a:spcPct val="0"/>
        </a:spcAft>
        <a:buClr>
          <a:srgbClr val="95A39D"/>
        </a:buClr>
        <a:buFont typeface="Arial" panose="020B0604020202020204" pitchFamily="34" charset="0"/>
        <a:buChar char="•"/>
        <a:defRPr sz="1600" kern="1200">
          <a:solidFill>
            <a:schemeClr val="tx1"/>
          </a:solidFill>
          <a:latin typeface="+mn-lt"/>
          <a:ea typeface="+mn-ea"/>
          <a:cs typeface="+mn-cs"/>
        </a:defRPr>
      </a:lvl4pPr>
      <a:lvl5pPr marL="1554163" indent="-228600" algn="l" rtl="0" eaLnBrk="0" fontAlgn="base" hangingPunct="0">
        <a:spcBef>
          <a:spcPct val="20000"/>
        </a:spcBef>
        <a:spcAft>
          <a:spcPct val="0"/>
        </a:spcAft>
        <a:buClr>
          <a:srgbClr val="C89F5D"/>
        </a:buClr>
        <a:buFont typeface="Arial" panose="020B0604020202020204" pitchFamily="34" charset="0"/>
        <a:buChar char="•"/>
        <a:defRPr sz="1400" kern="120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tage.estonica.ee/et/" TargetMode="External"/><Relationship Id="rId2" Type="http://schemas.openxmlformats.org/officeDocument/2006/relationships/hyperlink" Target="http://www.htg.tartu.ee/~aare/ajalugu/Eesti%20ajalugu%20III/"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fontAlgn="auto" hangingPunct="1">
              <a:spcAft>
                <a:spcPts val="0"/>
              </a:spcAft>
              <a:defRPr/>
            </a:pPr>
            <a:r>
              <a:rPr lang="et-EE" dirty="0" smtClean="0"/>
              <a:t>Kirjandus ja ühiskond 1980. aastatest</a:t>
            </a:r>
            <a:endParaRPr lang="et-EE" dirty="0"/>
          </a:p>
        </p:txBody>
      </p:sp>
      <p:sp>
        <p:nvSpPr>
          <p:cNvPr id="2051" name="Rectangle 3"/>
          <p:cNvSpPr>
            <a:spLocks noGrp="1" noChangeArrowheads="1"/>
          </p:cNvSpPr>
          <p:nvPr>
            <p:ph type="subTitle" idx="1"/>
          </p:nvPr>
        </p:nvSpPr>
        <p:spPr>
          <a:xfrm>
            <a:off x="685800" y="4572000"/>
            <a:ext cx="6461125" cy="1066800"/>
          </a:xfrm>
        </p:spPr>
        <p:txBody>
          <a:bodyPr rtlCol="0"/>
          <a:lstStyle/>
          <a:p>
            <a:pPr eaLnBrk="1" fontAlgn="auto" hangingPunct="1">
              <a:spcAft>
                <a:spcPts val="0"/>
              </a:spcAft>
              <a:defRPr/>
            </a:pPr>
            <a:endParaRPr lang="et-EE"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t-EE" dirty="0" smtClean="0"/>
              <a:t>Kasutatud allikad</a:t>
            </a:r>
            <a:endParaRPr lang="et-EE" dirty="0"/>
          </a:p>
        </p:txBody>
      </p:sp>
      <p:sp>
        <p:nvSpPr>
          <p:cNvPr id="12291" name="Content Placeholder 2"/>
          <p:cNvSpPr>
            <a:spLocks noGrp="1"/>
          </p:cNvSpPr>
          <p:nvPr>
            <p:ph idx="1"/>
          </p:nvPr>
        </p:nvSpPr>
        <p:spPr/>
        <p:txBody>
          <a:bodyPr/>
          <a:lstStyle/>
          <a:p>
            <a:pPr eaLnBrk="1" hangingPunct="1"/>
            <a:r>
              <a:rPr lang="et-EE" altLang="et-EE" smtClean="0">
                <a:hlinkClick r:id="rId2"/>
              </a:rPr>
              <a:t>http://www.htg.tartu.ee/~aare/ajalugu/Eesti%20ajalugu%20III/</a:t>
            </a:r>
            <a:endParaRPr lang="et-EE" altLang="et-EE" smtClean="0"/>
          </a:p>
          <a:p>
            <a:pPr eaLnBrk="1" hangingPunct="1"/>
            <a:r>
              <a:rPr lang="et-EE" altLang="et-EE" smtClean="0"/>
              <a:t>Epp Annus jt. Gümnaasiumi kirjandusõpik „Uuem kirjandus“</a:t>
            </a:r>
          </a:p>
          <a:p>
            <a:pPr eaLnBrk="1" hangingPunct="1"/>
            <a:endParaRPr lang="et-EE" altLang="et-EE" smtClean="0"/>
          </a:p>
          <a:p>
            <a:pPr eaLnBrk="1" hangingPunct="1"/>
            <a:r>
              <a:rPr lang="et-EE" altLang="et-EE" smtClean="0"/>
              <a:t>Lisaks võib lugeda </a:t>
            </a:r>
          </a:p>
          <a:p>
            <a:pPr eaLnBrk="1" hangingPunct="1"/>
            <a:r>
              <a:rPr lang="et-EE" altLang="et-EE" smtClean="0"/>
              <a:t>Lauri Vahtre. „Eesti rahva lugu“</a:t>
            </a:r>
          </a:p>
          <a:p>
            <a:pPr eaLnBrk="1" hangingPunct="1"/>
            <a:r>
              <a:rPr lang="et-EE" altLang="et-EE" smtClean="0">
                <a:hlinkClick r:id="rId3"/>
              </a:rPr>
              <a:t>http://stage.estonica.ee/et/</a:t>
            </a:r>
            <a:r>
              <a:rPr lang="et-EE" altLang="et-EE" smtClean="0"/>
              <a:t> - entsüklopeedia Eestist</a:t>
            </a:r>
          </a:p>
          <a:p>
            <a:pPr eaLnBrk="1" hangingPunct="1"/>
            <a:endParaRPr lang="et-EE" altLang="et-EE"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fontAlgn="auto" hangingPunct="1">
              <a:spcAft>
                <a:spcPts val="0"/>
              </a:spcAft>
              <a:defRPr/>
            </a:pPr>
            <a:r>
              <a:rPr lang="et-EE" dirty="0"/>
              <a:t>Uus ärkamine</a:t>
            </a:r>
          </a:p>
        </p:txBody>
      </p:sp>
      <p:sp>
        <p:nvSpPr>
          <p:cNvPr id="17411" name="Rectangle 3"/>
          <p:cNvSpPr>
            <a:spLocks noGrp="1" noChangeArrowheads="1"/>
          </p:cNvSpPr>
          <p:nvPr>
            <p:ph type="body" sz="half" idx="1"/>
          </p:nvPr>
        </p:nvSpPr>
        <p:spPr>
          <a:xfrm>
            <a:off x="179388" y="1268413"/>
            <a:ext cx="4691062" cy="5068887"/>
          </a:xfrm>
        </p:spPr>
        <p:txBody>
          <a:bodyPr/>
          <a:lstStyle/>
          <a:p>
            <a:pPr eaLnBrk="1" hangingPunct="1"/>
            <a:r>
              <a:rPr lang="et-EE" altLang="et-EE" smtClean="0"/>
              <a:t>1985 märts – NLKP KK peasekretäriks M. S. Gorbatšov</a:t>
            </a:r>
          </a:p>
          <a:p>
            <a:pPr lvl="1" eaLnBrk="1" hangingPunct="1"/>
            <a:r>
              <a:rPr lang="et-EE" altLang="et-EE" smtClean="0"/>
              <a:t>perestroika, glasnost</a:t>
            </a:r>
          </a:p>
          <a:p>
            <a:pPr eaLnBrk="1" hangingPunct="1"/>
            <a:r>
              <a:rPr lang="et-EE" altLang="et-EE" smtClean="0"/>
              <a:t>1987 kevad – fosforiidikampaania</a:t>
            </a:r>
          </a:p>
          <a:p>
            <a:pPr eaLnBrk="1" hangingPunct="1"/>
            <a:r>
              <a:rPr lang="et-EE" altLang="et-EE" smtClean="0"/>
              <a:t>aug – MRP-AEG</a:t>
            </a:r>
          </a:p>
          <a:p>
            <a:pPr lvl="1" eaLnBrk="1" hangingPunct="1"/>
            <a:r>
              <a:rPr lang="et-EE" altLang="et-EE" smtClean="0"/>
              <a:t>L. Parek</a:t>
            </a:r>
          </a:p>
          <a:p>
            <a:pPr eaLnBrk="1" hangingPunct="1"/>
            <a:r>
              <a:rPr lang="et-EE" altLang="et-EE" smtClean="0"/>
              <a:t>23. aug – Hirvepargi miiting</a:t>
            </a:r>
          </a:p>
          <a:p>
            <a:pPr eaLnBrk="1" hangingPunct="1"/>
            <a:r>
              <a:rPr lang="et-EE" altLang="et-EE" smtClean="0"/>
              <a:t>sept  IME</a:t>
            </a:r>
          </a:p>
          <a:p>
            <a:pPr lvl="1" eaLnBrk="1" hangingPunct="1"/>
            <a:r>
              <a:rPr lang="et-EE" altLang="et-EE" smtClean="0"/>
              <a:t>S. Kallas, T. Made, E. Savisaar, M. Titma</a:t>
            </a:r>
          </a:p>
          <a:p>
            <a:pPr eaLnBrk="1" hangingPunct="1"/>
            <a:r>
              <a:rPr lang="et-EE" altLang="et-EE" smtClean="0"/>
              <a:t>dets – EMS</a:t>
            </a:r>
          </a:p>
          <a:p>
            <a:pPr lvl="1" eaLnBrk="1" hangingPunct="1"/>
            <a:r>
              <a:rPr lang="et-EE" altLang="et-EE" smtClean="0"/>
              <a:t>T. Velliste</a:t>
            </a:r>
          </a:p>
        </p:txBody>
      </p:sp>
      <p:sp>
        <p:nvSpPr>
          <p:cNvPr id="4100" name="Rectangle 4"/>
          <p:cNvSpPr>
            <a:spLocks noGrp="1" noChangeArrowheads="1"/>
          </p:cNvSpPr>
          <p:nvPr>
            <p:ph sz="half" idx="2"/>
          </p:nvPr>
        </p:nvSpPr>
        <p:spPr/>
        <p:txBody>
          <a:bodyPr/>
          <a:lstStyle/>
          <a:p>
            <a:pPr eaLnBrk="1" hangingPunct="1"/>
            <a:endParaRPr lang="et-EE" altLang="et-EE" smtClean="0"/>
          </a:p>
        </p:txBody>
      </p:sp>
      <p:pic>
        <p:nvPicPr>
          <p:cNvPr id="4101" name="Picture 6" descr="Gorbachev"/>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03800" y="1196975"/>
            <a:ext cx="3133725"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411">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7411">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7411">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411">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7411">
                                            <p:txEl>
                                              <p:pRg st="6" end="6"/>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7411">
                                            <p:txEl>
                                              <p:pRg st="7" end="7"/>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7411">
                                            <p:txEl>
                                              <p:pRg st="8" end="8"/>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741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fontAlgn="auto" hangingPunct="1">
              <a:spcAft>
                <a:spcPts val="0"/>
              </a:spcAft>
              <a:defRPr/>
            </a:pPr>
            <a:r>
              <a:rPr lang="et-EE"/>
              <a:t>Muutuste tuules</a:t>
            </a:r>
          </a:p>
        </p:txBody>
      </p:sp>
      <p:sp>
        <p:nvSpPr>
          <p:cNvPr id="19459" name="Rectangle 3"/>
          <p:cNvSpPr>
            <a:spLocks noGrp="1" noChangeArrowheads="1"/>
          </p:cNvSpPr>
          <p:nvPr>
            <p:ph type="body" sz="half" idx="1"/>
          </p:nvPr>
        </p:nvSpPr>
        <p:spPr>
          <a:xfrm>
            <a:off x="179388" y="1125538"/>
            <a:ext cx="4619625" cy="5472112"/>
          </a:xfrm>
        </p:spPr>
        <p:txBody>
          <a:bodyPr/>
          <a:lstStyle/>
          <a:p>
            <a:pPr eaLnBrk="1" hangingPunct="1">
              <a:lnSpc>
                <a:spcPct val="80000"/>
              </a:lnSpc>
            </a:pPr>
            <a:r>
              <a:rPr lang="et-EE" altLang="et-EE" sz="2000" smtClean="0"/>
              <a:t>1988 jaan – ERSP idee</a:t>
            </a:r>
          </a:p>
          <a:p>
            <a:pPr lvl="1" eaLnBrk="1" hangingPunct="1">
              <a:lnSpc>
                <a:spcPct val="80000"/>
              </a:lnSpc>
            </a:pPr>
            <a:r>
              <a:rPr lang="et-EE" altLang="et-EE" sz="1800" smtClean="0"/>
              <a:t>L. Parek</a:t>
            </a:r>
          </a:p>
          <a:p>
            <a:pPr eaLnBrk="1" hangingPunct="1">
              <a:lnSpc>
                <a:spcPct val="80000"/>
              </a:lnSpc>
            </a:pPr>
            <a:r>
              <a:rPr lang="et-EE" altLang="et-EE" sz="2000" smtClean="0"/>
              <a:t>2. veebr – Tartu rahu aastapäeva tähistamine</a:t>
            </a:r>
          </a:p>
          <a:p>
            <a:pPr eaLnBrk="1" hangingPunct="1">
              <a:lnSpc>
                <a:spcPct val="80000"/>
              </a:lnSpc>
            </a:pPr>
            <a:r>
              <a:rPr lang="et-EE" altLang="et-EE" sz="2000" smtClean="0"/>
              <a:t>24. veebr – EV aastapäeva tähistamine</a:t>
            </a:r>
          </a:p>
          <a:p>
            <a:pPr eaLnBrk="1" hangingPunct="1">
              <a:lnSpc>
                <a:spcPct val="80000"/>
              </a:lnSpc>
            </a:pPr>
            <a:r>
              <a:rPr lang="et-EE" altLang="et-EE" sz="2000" smtClean="0"/>
              <a:t>apr – loominguliste liitude ühispleenum</a:t>
            </a:r>
          </a:p>
          <a:p>
            <a:pPr eaLnBrk="1" hangingPunct="1">
              <a:lnSpc>
                <a:spcPct val="80000"/>
              </a:lnSpc>
            </a:pPr>
            <a:r>
              <a:rPr lang="et-EE" altLang="et-EE" sz="2000" smtClean="0"/>
              <a:t>- Rahvarinne</a:t>
            </a:r>
          </a:p>
          <a:p>
            <a:pPr lvl="1" eaLnBrk="1" hangingPunct="1">
              <a:lnSpc>
                <a:spcPct val="80000"/>
              </a:lnSpc>
            </a:pPr>
            <a:r>
              <a:rPr lang="et-EE" altLang="et-EE" sz="1800" smtClean="0"/>
              <a:t>E. Savisaar</a:t>
            </a:r>
          </a:p>
          <a:p>
            <a:pPr eaLnBrk="1" hangingPunct="1">
              <a:lnSpc>
                <a:spcPct val="80000"/>
              </a:lnSpc>
            </a:pPr>
            <a:r>
              <a:rPr lang="et-EE" altLang="et-EE" sz="2000" smtClean="0"/>
              <a:t>- rahvuslipp</a:t>
            </a:r>
          </a:p>
          <a:p>
            <a:pPr eaLnBrk="1" hangingPunct="1">
              <a:lnSpc>
                <a:spcPct val="80000"/>
              </a:lnSpc>
            </a:pPr>
            <a:r>
              <a:rPr lang="et-EE" altLang="et-EE" sz="2000" smtClean="0"/>
              <a:t>16. juuni – EKP KK I sekretäriks V. Väljas</a:t>
            </a:r>
          </a:p>
          <a:p>
            <a:pPr eaLnBrk="1" hangingPunct="1">
              <a:lnSpc>
                <a:spcPct val="80000"/>
              </a:lnSpc>
            </a:pPr>
            <a:r>
              <a:rPr lang="et-EE" altLang="et-EE" sz="2000" smtClean="0"/>
              <a:t>17. juuni – meeleavaldus lauluväljakul</a:t>
            </a:r>
          </a:p>
          <a:p>
            <a:pPr eaLnBrk="1" hangingPunct="1">
              <a:lnSpc>
                <a:spcPct val="80000"/>
              </a:lnSpc>
            </a:pPr>
            <a:r>
              <a:rPr lang="et-EE" altLang="et-EE" sz="2000" smtClean="0"/>
              <a:t>suvi – IL, TKÜN</a:t>
            </a:r>
          </a:p>
          <a:p>
            <a:pPr eaLnBrk="1" hangingPunct="1">
              <a:lnSpc>
                <a:spcPct val="80000"/>
              </a:lnSpc>
            </a:pPr>
            <a:r>
              <a:rPr lang="et-EE" altLang="et-EE" sz="2000" smtClean="0"/>
              <a:t>sept – Eestimaa laul</a:t>
            </a:r>
          </a:p>
          <a:p>
            <a:pPr lvl="1" eaLnBrk="1" hangingPunct="1">
              <a:lnSpc>
                <a:spcPct val="80000"/>
              </a:lnSpc>
            </a:pPr>
            <a:r>
              <a:rPr lang="et-EE" altLang="et-EE" sz="1800" smtClean="0"/>
              <a:t>“Ükskord me võidame niikuinii!”</a:t>
            </a:r>
          </a:p>
          <a:p>
            <a:pPr eaLnBrk="1" hangingPunct="1">
              <a:lnSpc>
                <a:spcPct val="80000"/>
              </a:lnSpc>
            </a:pPr>
            <a:r>
              <a:rPr lang="et-EE" altLang="et-EE" sz="2000" smtClean="0"/>
              <a:t>16. nov - suveräänsusdeklaratsioon</a:t>
            </a:r>
          </a:p>
        </p:txBody>
      </p:sp>
      <p:sp>
        <p:nvSpPr>
          <p:cNvPr id="5124" name="Rectangle 4"/>
          <p:cNvSpPr>
            <a:spLocks noGrp="1" noChangeArrowheads="1"/>
          </p:cNvSpPr>
          <p:nvPr>
            <p:ph sz="half" idx="2"/>
          </p:nvPr>
        </p:nvSpPr>
        <p:spPr/>
        <p:txBody>
          <a:bodyPr/>
          <a:lstStyle/>
          <a:p>
            <a:pPr eaLnBrk="1" hangingPunct="1">
              <a:lnSpc>
                <a:spcPct val="80000"/>
              </a:lnSpc>
            </a:pPr>
            <a:endParaRPr lang="et-EE" altLang="et-EE" sz="2000" smtClean="0"/>
          </a:p>
        </p:txBody>
      </p:sp>
      <p:pic>
        <p:nvPicPr>
          <p:cNvPr id="5125" name="Picture 6" descr="88_10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0" y="1412875"/>
            <a:ext cx="3810000" cy="2533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9459">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9459">
                                            <p:txEl>
                                              <p:pRg st="3" end="3"/>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9459">
                                            <p:txEl>
                                              <p:pRg st="4" end="4"/>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9459">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9459">
                                            <p:txEl>
                                              <p:pRg st="6" end="6"/>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9459">
                                            <p:txEl>
                                              <p:pRg st="7" end="7"/>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9459">
                                            <p:txEl>
                                              <p:pRg st="8" end="8"/>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9459">
                                            <p:txEl>
                                              <p:pRg st="9" end="9"/>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459">
                                            <p:txEl>
                                              <p:pRg st="10" end="10"/>
                                            </p:txEl>
                                          </p:spTgt>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9459">
                                            <p:txEl>
                                              <p:pRg st="11" end="11"/>
                                            </p:tx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9459">
                                            <p:txEl>
                                              <p:pRg st="12" end="12"/>
                                            </p:txEl>
                                          </p:spTgt>
                                        </p:tgtEl>
                                        <p:attrNameLst>
                                          <p:attrName>style.visibility</p:attrName>
                                        </p:attrNameLst>
                                      </p:cBhvr>
                                      <p:to>
                                        <p:strVal val="visible"/>
                                      </p:to>
                                    </p:set>
                                  </p:childTnLst>
                                </p:cTn>
                              </p:par>
                            </p:childTnLst>
                          </p:cTn>
                        </p:par>
                      </p:childTnLst>
                    </p:cTn>
                  </p:par>
                  <p:par>
                    <p:cTn id="49" fill="hold" nodeType="clickPar">
                      <p:stCondLst>
                        <p:cond delay="indefinite"/>
                      </p:stCondLst>
                      <p:childTnLst>
                        <p:par>
                          <p:cTn id="50" fill="hold" nodeType="withGroup">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9459">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fontAlgn="auto" hangingPunct="1">
              <a:spcAft>
                <a:spcPts val="0"/>
              </a:spcAft>
              <a:defRPr/>
            </a:pPr>
            <a:r>
              <a:rPr lang="et-EE"/>
              <a:t>Üleminekuperiood</a:t>
            </a:r>
          </a:p>
        </p:txBody>
      </p:sp>
      <p:sp>
        <p:nvSpPr>
          <p:cNvPr id="21507" name="Rectangle 3"/>
          <p:cNvSpPr>
            <a:spLocks noGrp="1" noChangeArrowheads="1"/>
          </p:cNvSpPr>
          <p:nvPr>
            <p:ph type="body" sz="half" idx="1"/>
          </p:nvPr>
        </p:nvSpPr>
        <p:spPr>
          <a:xfrm>
            <a:off x="457200" y="1600200"/>
            <a:ext cx="4038600" cy="4997450"/>
          </a:xfrm>
        </p:spPr>
        <p:txBody>
          <a:bodyPr/>
          <a:lstStyle/>
          <a:p>
            <a:pPr eaLnBrk="1" hangingPunct="1">
              <a:lnSpc>
                <a:spcPct val="80000"/>
              </a:lnSpc>
            </a:pPr>
            <a:r>
              <a:rPr lang="et-EE" altLang="et-EE" smtClean="0"/>
              <a:t>1989 jaan – keeleseadus</a:t>
            </a:r>
          </a:p>
          <a:p>
            <a:pPr eaLnBrk="1" hangingPunct="1">
              <a:lnSpc>
                <a:spcPct val="80000"/>
              </a:lnSpc>
            </a:pPr>
            <a:r>
              <a:rPr lang="et-EE" altLang="et-EE" smtClean="0"/>
              <a:t>24. veebr – sini-must-valge Pika Hermani tippu</a:t>
            </a:r>
          </a:p>
          <a:p>
            <a:pPr eaLnBrk="1" hangingPunct="1">
              <a:lnSpc>
                <a:spcPct val="80000"/>
              </a:lnSpc>
            </a:pPr>
            <a:r>
              <a:rPr lang="et-EE" altLang="et-EE" smtClean="0"/>
              <a:t>23. aug – Balti kett</a:t>
            </a:r>
          </a:p>
          <a:p>
            <a:pPr eaLnBrk="1" hangingPunct="1">
              <a:lnSpc>
                <a:spcPct val="80000"/>
              </a:lnSpc>
            </a:pPr>
            <a:r>
              <a:rPr lang="et-EE" altLang="et-EE" smtClean="0"/>
              <a:t>1990 märts – Eesti Kongress</a:t>
            </a:r>
          </a:p>
          <a:p>
            <a:pPr lvl="1" eaLnBrk="1" hangingPunct="1">
              <a:lnSpc>
                <a:spcPct val="80000"/>
              </a:lnSpc>
            </a:pPr>
            <a:r>
              <a:rPr lang="et-EE" altLang="et-EE" smtClean="0"/>
              <a:t>T. Kelam</a:t>
            </a:r>
          </a:p>
          <a:p>
            <a:pPr eaLnBrk="1" hangingPunct="1">
              <a:lnSpc>
                <a:spcPct val="80000"/>
              </a:lnSpc>
            </a:pPr>
            <a:r>
              <a:rPr lang="et-EE" altLang="et-EE" smtClean="0"/>
              <a:t>- ENSV ÜN valimised</a:t>
            </a:r>
          </a:p>
          <a:p>
            <a:pPr lvl="1" eaLnBrk="1" hangingPunct="1">
              <a:lnSpc>
                <a:spcPct val="80000"/>
              </a:lnSpc>
            </a:pPr>
            <a:r>
              <a:rPr lang="et-EE" altLang="et-EE" smtClean="0"/>
              <a:t>presiidiumi esimees A. Rüütel, valitsusjuht E. Savisaar</a:t>
            </a:r>
          </a:p>
          <a:p>
            <a:pPr eaLnBrk="1" hangingPunct="1">
              <a:lnSpc>
                <a:spcPct val="80000"/>
              </a:lnSpc>
            </a:pPr>
            <a:r>
              <a:rPr lang="et-EE" altLang="et-EE" smtClean="0"/>
              <a:t>30. märts – üleminekuperiood</a:t>
            </a:r>
          </a:p>
          <a:p>
            <a:pPr eaLnBrk="1" hangingPunct="1">
              <a:lnSpc>
                <a:spcPct val="80000"/>
              </a:lnSpc>
            </a:pPr>
            <a:r>
              <a:rPr lang="et-EE" altLang="et-EE" smtClean="0"/>
              <a:t>15. mai – IL rünnak</a:t>
            </a:r>
          </a:p>
          <a:p>
            <a:pPr lvl="1" eaLnBrk="1" hangingPunct="1">
              <a:lnSpc>
                <a:spcPct val="80000"/>
              </a:lnSpc>
            </a:pPr>
            <a:r>
              <a:rPr lang="et-EE" altLang="et-EE" smtClean="0"/>
              <a:t>“Toompead rünnatakse!”</a:t>
            </a:r>
          </a:p>
        </p:txBody>
      </p:sp>
      <p:sp>
        <p:nvSpPr>
          <p:cNvPr id="6148" name="Rectangle 4"/>
          <p:cNvSpPr>
            <a:spLocks noGrp="1" noChangeArrowheads="1"/>
          </p:cNvSpPr>
          <p:nvPr>
            <p:ph sz="half" idx="2"/>
          </p:nvPr>
        </p:nvSpPr>
        <p:spPr/>
        <p:txBody>
          <a:bodyPr/>
          <a:lstStyle/>
          <a:p>
            <a:pPr eaLnBrk="1" hangingPunct="1">
              <a:lnSpc>
                <a:spcPct val="80000"/>
              </a:lnSpc>
            </a:pPr>
            <a:endParaRPr lang="et-EE" altLang="et-EE" smtClean="0"/>
          </a:p>
        </p:txBody>
      </p:sp>
      <p:pic>
        <p:nvPicPr>
          <p:cNvPr id="6149" name="Picture 6" descr="6760412918fb8e28b"/>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00563" y="1484313"/>
            <a:ext cx="446405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50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50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507">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1507">
                                            <p:txEl>
                                              <p:pRg st="4" end="4"/>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1507">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1507">
                                            <p:txEl>
                                              <p:pRg st="6" end="6"/>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507">
                                            <p:txEl>
                                              <p:pRg st="7" end="7"/>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507">
                                            <p:txEl>
                                              <p:pRg st="8" end="8"/>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150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fontAlgn="auto" hangingPunct="1">
              <a:spcAft>
                <a:spcPts val="0"/>
              </a:spcAft>
              <a:defRPr/>
            </a:pPr>
            <a:r>
              <a:rPr lang="et-EE"/>
              <a:t>Taasiseseisvumine</a:t>
            </a:r>
          </a:p>
        </p:txBody>
      </p:sp>
      <p:sp>
        <p:nvSpPr>
          <p:cNvPr id="23555" name="Rectangle 3"/>
          <p:cNvSpPr>
            <a:spLocks noGrp="1" noChangeArrowheads="1"/>
          </p:cNvSpPr>
          <p:nvPr>
            <p:ph idx="1"/>
          </p:nvPr>
        </p:nvSpPr>
        <p:spPr>
          <a:xfrm>
            <a:off x="457200" y="1600200"/>
            <a:ext cx="8229600" cy="4997450"/>
          </a:xfrm>
        </p:spPr>
        <p:txBody>
          <a:bodyPr/>
          <a:lstStyle/>
          <a:p>
            <a:pPr eaLnBrk="1" hangingPunct="1">
              <a:lnSpc>
                <a:spcPct val="90000"/>
              </a:lnSpc>
            </a:pPr>
            <a:r>
              <a:rPr lang="et-EE" altLang="et-EE" smtClean="0"/>
              <a:t>1991. jaan – Moskva jõudemonstratsioonid Vilniuses ja Riias</a:t>
            </a:r>
          </a:p>
          <a:p>
            <a:pPr eaLnBrk="1" hangingPunct="1">
              <a:lnSpc>
                <a:spcPct val="90000"/>
              </a:lnSpc>
            </a:pPr>
            <a:r>
              <a:rPr lang="et-EE" altLang="et-EE" smtClean="0"/>
              <a:t>märts – iseseisvusreferendum</a:t>
            </a:r>
          </a:p>
          <a:p>
            <a:pPr eaLnBrk="1" hangingPunct="1">
              <a:lnSpc>
                <a:spcPct val="90000"/>
              </a:lnSpc>
            </a:pPr>
            <a:r>
              <a:rPr lang="et-EE" altLang="et-EE" smtClean="0"/>
              <a:t>19.-21. aug – riigipöördekatse Moskvas</a:t>
            </a:r>
          </a:p>
          <a:p>
            <a:pPr eaLnBrk="1" hangingPunct="1">
              <a:lnSpc>
                <a:spcPct val="90000"/>
              </a:lnSpc>
            </a:pPr>
            <a:r>
              <a:rPr lang="et-EE" altLang="et-EE" smtClean="0"/>
              <a:t>20. aug – otsus Eesti riiklikust iseseisvusest</a:t>
            </a:r>
          </a:p>
          <a:p>
            <a:pPr eaLnBrk="1" hangingPunct="1">
              <a:lnSpc>
                <a:spcPct val="90000"/>
              </a:lnSpc>
            </a:pPr>
            <a:r>
              <a:rPr lang="et-EE" altLang="et-EE" smtClean="0"/>
              <a:t>6. sept – NSVL tunnustas Eesti Vabariiki</a:t>
            </a:r>
          </a:p>
          <a:p>
            <a:pPr eaLnBrk="1" hangingPunct="1">
              <a:lnSpc>
                <a:spcPct val="90000"/>
              </a:lnSpc>
            </a:pPr>
            <a:r>
              <a:rPr lang="et-EE" altLang="et-EE" smtClean="0"/>
              <a:t>1992. juuni – rahareform</a:t>
            </a:r>
          </a:p>
          <a:p>
            <a:pPr eaLnBrk="1" hangingPunct="1">
              <a:lnSpc>
                <a:spcPct val="90000"/>
              </a:lnSpc>
            </a:pPr>
            <a:r>
              <a:rPr lang="et-EE" altLang="et-EE" smtClean="0"/>
              <a:t>28. juuni – uus põhiseadus</a:t>
            </a:r>
          </a:p>
          <a:p>
            <a:pPr eaLnBrk="1" hangingPunct="1">
              <a:lnSpc>
                <a:spcPct val="90000"/>
              </a:lnSpc>
            </a:pPr>
            <a:r>
              <a:rPr lang="et-EE" altLang="et-EE" smtClean="0"/>
              <a:t>sept – Riigikogu valimised</a:t>
            </a:r>
          </a:p>
          <a:p>
            <a:pPr lvl="1" eaLnBrk="1" hangingPunct="1">
              <a:lnSpc>
                <a:spcPct val="90000"/>
              </a:lnSpc>
            </a:pPr>
            <a:r>
              <a:rPr lang="et-EE" altLang="et-EE" smtClean="0"/>
              <a:t>peaminister M. Laar; president L. Meri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55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55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555">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3555">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555">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3555">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3555">
                                            <p:txEl>
                                              <p:pRg st="7" end="7"/>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355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t-EE" dirty="0"/>
              <a:t>Murranguaeg kirjanduses 1</a:t>
            </a:r>
          </a:p>
        </p:txBody>
      </p:sp>
      <p:sp>
        <p:nvSpPr>
          <p:cNvPr id="8195" name="Content Placeholder 2"/>
          <p:cNvSpPr>
            <a:spLocks noGrp="1"/>
          </p:cNvSpPr>
          <p:nvPr>
            <p:ph idx="1"/>
          </p:nvPr>
        </p:nvSpPr>
        <p:spPr/>
        <p:txBody>
          <a:bodyPr/>
          <a:lstStyle/>
          <a:p>
            <a:pPr eaLnBrk="1" hangingPunct="1"/>
            <a:r>
              <a:rPr lang="et-EE" altLang="et-EE" sz="3600" smtClean="0"/>
              <a:t>Umbes 1986. a luules, 1990. a paiku proosas</a:t>
            </a:r>
          </a:p>
          <a:p>
            <a:pPr eaLnBrk="1" hangingPunct="1"/>
            <a:r>
              <a:rPr lang="et-EE" altLang="et-EE" sz="3600" smtClean="0"/>
              <a:t>Kirjanduse tähtuse kultuuritarbimises langes</a:t>
            </a:r>
          </a:p>
          <a:p>
            <a:pPr eaLnBrk="1" hangingPunct="1"/>
            <a:r>
              <a:rPr lang="et-EE" altLang="et-EE" sz="3600" smtClean="0"/>
              <a:t>Uued kultuuriajakirjad, Vikerkaar (1986– )</a:t>
            </a:r>
          </a:p>
          <a:p>
            <a:pPr eaLnBrk="1" hangingPunct="1"/>
            <a:r>
              <a:rPr lang="et-EE" altLang="et-EE" sz="3600" smtClean="0"/>
              <a:t>Eeltsensuuri kadumine</a:t>
            </a:r>
          </a:p>
          <a:p>
            <a:pPr eaLnBrk="1" hangingPunct="1"/>
            <a:endParaRPr lang="et-EE" altLang="et-EE" sz="2800" smtClean="0"/>
          </a:p>
          <a:p>
            <a:pPr eaLnBrk="1" hangingPunct="1"/>
            <a:endParaRPr lang="et-EE" altLang="et-EE"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t-EE" dirty="0"/>
              <a:t>Murranguaeg kirjanduses 2</a:t>
            </a:r>
            <a:br>
              <a:rPr lang="et-EE" dirty="0"/>
            </a:br>
            <a:r>
              <a:rPr lang="et-EE" dirty="0"/>
              <a:t>Kirjandusrühmitused</a:t>
            </a:r>
          </a:p>
        </p:txBody>
      </p:sp>
      <p:sp>
        <p:nvSpPr>
          <p:cNvPr id="3" name="Content Placeholder 2"/>
          <p:cNvSpPr>
            <a:spLocks noGrp="1"/>
          </p:cNvSpPr>
          <p:nvPr>
            <p:ph idx="1"/>
          </p:nvPr>
        </p:nvSpPr>
        <p:spPr/>
        <p:txBody>
          <a:bodyPr rtlCol="0">
            <a:normAutofit/>
          </a:bodyPr>
          <a:lstStyle/>
          <a:p>
            <a:pPr eaLnBrk="1" fontAlgn="auto" hangingPunct="1">
              <a:spcAft>
                <a:spcPts val="0"/>
              </a:spcAft>
              <a:defRPr/>
            </a:pPr>
            <a:r>
              <a:rPr lang="et-EE" sz="3200" dirty="0"/>
              <a:t>Punkliikumine ja –kirjandus</a:t>
            </a:r>
          </a:p>
          <a:p>
            <a:pPr eaLnBrk="1" fontAlgn="auto" hangingPunct="1">
              <a:spcAft>
                <a:spcPts val="0"/>
              </a:spcAft>
              <a:defRPr/>
            </a:pPr>
            <a:r>
              <a:rPr lang="et-EE" sz="3200" dirty="0"/>
              <a:t>Võru kultuuriliikumine – võrukeelse kirjanduse taassünd (Madis Kõiv, Kauksi Ülle, Jan Rahman jt)</a:t>
            </a:r>
          </a:p>
          <a:p>
            <a:pPr eaLnBrk="1" fontAlgn="auto" hangingPunct="1">
              <a:spcAft>
                <a:spcPts val="0"/>
              </a:spcAft>
              <a:defRPr/>
            </a:pPr>
            <a:r>
              <a:rPr lang="et-EE" sz="3200" dirty="0"/>
              <a:t>Hirohall (1988–1991): Kauksi Ülle, Sven Kivisildnik, Valeria Ränik, Karl Martin Sinijärv ja Jüri </a:t>
            </a:r>
            <a:r>
              <a:rPr lang="et-EE" sz="3200" dirty="0" smtClean="0"/>
              <a:t>Ehlvest</a:t>
            </a:r>
          </a:p>
          <a:p>
            <a:pPr eaLnBrk="1" fontAlgn="auto" hangingPunct="1">
              <a:spcAft>
                <a:spcPts val="0"/>
              </a:spcAft>
              <a:defRPr/>
            </a:pPr>
            <a:r>
              <a:rPr lang="et-EE" sz="3200" dirty="0" smtClean="0"/>
              <a:t>Eesti Kostabi-$elts </a:t>
            </a:r>
          </a:p>
          <a:p>
            <a:pPr marL="114300" indent="0" eaLnBrk="1" fontAlgn="auto" hangingPunct="1">
              <a:spcAft>
                <a:spcPts val="0"/>
              </a:spcAft>
              <a:buFont typeface="Arial" panose="020B0604020202020204" pitchFamily="34" charset="0"/>
              <a:buNone/>
              <a:defRPr/>
            </a:pPr>
            <a:endParaRPr lang="et-EE" sz="3200" dirty="0"/>
          </a:p>
          <a:p>
            <a:pPr eaLnBrk="1" fontAlgn="auto" hangingPunct="1">
              <a:spcAft>
                <a:spcPts val="0"/>
              </a:spcAft>
              <a:defRPr/>
            </a:pPr>
            <a:endParaRPr lang="et-EE"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t-EE" dirty="0" smtClean="0"/>
              <a:t>Suundumused </a:t>
            </a:r>
            <a:endParaRPr lang="et-EE" dirty="0"/>
          </a:p>
        </p:txBody>
      </p:sp>
      <p:sp>
        <p:nvSpPr>
          <p:cNvPr id="10243" name="Content Placeholder 2"/>
          <p:cNvSpPr>
            <a:spLocks noGrp="1"/>
          </p:cNvSpPr>
          <p:nvPr>
            <p:ph idx="1"/>
          </p:nvPr>
        </p:nvSpPr>
        <p:spPr/>
        <p:txBody>
          <a:bodyPr/>
          <a:lstStyle/>
          <a:p>
            <a:pPr eaLnBrk="1" hangingPunct="1"/>
            <a:r>
              <a:rPr lang="et-EE" altLang="et-EE" sz="3200" b="1" smtClean="0"/>
              <a:t>Etnofuturism</a:t>
            </a:r>
            <a:r>
              <a:rPr lang="et-EE" altLang="et-EE" sz="3200" smtClean="0"/>
              <a:t> – arhailine, ürgne, meie rahvusele ainuomane etniline sisu + moodne, mõnikord lausa futuristliku vorm või vastupidi - arhailine vorm (nt regivärss) + uus, kaasaegne sisu</a:t>
            </a:r>
          </a:p>
          <a:p>
            <a:pPr eaLnBrk="1" hangingPunct="1"/>
            <a:r>
              <a:rPr lang="et-EE" altLang="et-EE" sz="3200" b="1" smtClean="0"/>
              <a:t>Postmodernism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t-EE" dirty="0" smtClean="0"/>
              <a:t>Murrangujärgne aeg kirjanduses </a:t>
            </a:r>
            <a:endParaRPr lang="et-EE" dirty="0"/>
          </a:p>
        </p:txBody>
      </p:sp>
      <p:sp>
        <p:nvSpPr>
          <p:cNvPr id="11267" name="Content Placeholder 2"/>
          <p:cNvSpPr>
            <a:spLocks noGrp="1"/>
          </p:cNvSpPr>
          <p:nvPr>
            <p:ph idx="1"/>
          </p:nvPr>
        </p:nvSpPr>
        <p:spPr/>
        <p:txBody>
          <a:bodyPr/>
          <a:lstStyle/>
          <a:p>
            <a:pPr eaLnBrk="1" hangingPunct="1"/>
            <a:r>
              <a:rPr lang="et-EE" altLang="et-EE" sz="2400" smtClean="0"/>
              <a:t>1990. aastate teisel poolel.</a:t>
            </a:r>
          </a:p>
          <a:p>
            <a:pPr eaLnBrk="1" hangingPunct="1"/>
            <a:r>
              <a:rPr lang="et-EE" altLang="et-EE" sz="2400" smtClean="0"/>
              <a:t>Uued noorte autorite rühmad:</a:t>
            </a:r>
          </a:p>
          <a:p>
            <a:pPr lvl="1" eaLnBrk="1" hangingPunct="1"/>
            <a:r>
              <a:rPr lang="et-EE" altLang="et-EE" sz="2400" smtClean="0"/>
              <a:t>Erakkond (1996)</a:t>
            </a:r>
          </a:p>
          <a:p>
            <a:pPr lvl="1" eaLnBrk="1" hangingPunct="1"/>
            <a:r>
              <a:rPr lang="et-EE" altLang="et-EE" sz="2400" smtClean="0"/>
              <a:t>Tartu NAK (Noorte Autorite Koondis, 1997)</a:t>
            </a:r>
          </a:p>
          <a:p>
            <a:pPr lvl="1" eaLnBrk="1" hangingPunct="1"/>
            <a:r>
              <a:rPr lang="et-EE" altLang="et-EE" sz="2400" smtClean="0"/>
              <a:t>TNT (Tallinna Noored Tegijad, 1998)</a:t>
            </a:r>
          </a:p>
          <a:p>
            <a:pPr lvl="1" eaLnBrk="1" hangingPunct="1"/>
            <a:r>
              <a:rPr lang="et-EE" altLang="et-EE" sz="2400" smtClean="0"/>
              <a:t>Õige Valem (1998)</a:t>
            </a:r>
          </a:p>
          <a:p>
            <a:pPr lvl="1" eaLnBrk="1" hangingPunct="1"/>
            <a:r>
              <a:rPr lang="et-EE" altLang="et-EE" sz="2400" smtClean="0"/>
              <a:t>Tuulelohe (2003) – kakskeelne </a:t>
            </a:r>
          </a:p>
          <a:p>
            <a:pPr eaLnBrk="1" hangingPunct="1"/>
            <a:endParaRPr lang="et-EE" altLang="et-EE" sz="2600" smtClean="0"/>
          </a:p>
          <a:p>
            <a:pPr eaLnBrk="1" hangingPunct="1"/>
            <a:endParaRPr lang="et-EE" altLang="et-EE"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180</TotalTime>
  <Words>577</Words>
  <Application>Microsoft Office PowerPoint</Application>
  <PresentationFormat>Ekraaniseanss (4:3)</PresentationFormat>
  <Paragraphs>79</Paragraphs>
  <Slides>10</Slides>
  <Notes>2</Notes>
  <HiddenSlides>0</HiddenSlides>
  <MMClips>0</MMClips>
  <ScaleCrop>false</ScaleCrop>
  <HeadingPairs>
    <vt:vector size="6" baseType="variant">
      <vt:variant>
        <vt:lpstr>Kasutatud fondid</vt:lpstr>
      </vt:variant>
      <vt:variant>
        <vt:i4>4</vt:i4>
      </vt:variant>
      <vt:variant>
        <vt:lpstr>Kujundus</vt:lpstr>
      </vt:variant>
      <vt:variant>
        <vt:i4>1</vt:i4>
      </vt:variant>
      <vt:variant>
        <vt:lpstr>Slaidipealkirjad</vt:lpstr>
      </vt:variant>
      <vt:variant>
        <vt:i4>10</vt:i4>
      </vt:variant>
    </vt:vector>
  </HeadingPairs>
  <TitlesOfParts>
    <vt:vector size="15" baseType="lpstr">
      <vt:lpstr>Arial</vt:lpstr>
      <vt:lpstr>Cambria</vt:lpstr>
      <vt:lpstr>Calibri</vt:lpstr>
      <vt:lpstr>Times New Roman</vt:lpstr>
      <vt:lpstr>Adjacency</vt:lpstr>
      <vt:lpstr>Kirjandus ja ühiskond 1980. aastatest</vt:lpstr>
      <vt:lpstr>Uus ärkamine</vt:lpstr>
      <vt:lpstr>Muutuste tuules</vt:lpstr>
      <vt:lpstr>Üleminekuperiood</vt:lpstr>
      <vt:lpstr>Taasiseseisvumine</vt:lpstr>
      <vt:lpstr>Murranguaeg kirjanduses 1</vt:lpstr>
      <vt:lpstr>Murranguaeg kirjanduses 2 Kirjandusrühmitused</vt:lpstr>
      <vt:lpstr>Suundumused </vt:lpstr>
      <vt:lpstr>Murrangujärgne aeg kirjanduses </vt:lpstr>
      <vt:lpstr>Kasutatud allikad</vt:lpstr>
    </vt:vector>
  </TitlesOfParts>
  <Company>Hugo Treffneri Gümnaasium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Eesti taasiseseisvumine</dc:title>
  <dc:creator>Aare</dc:creator>
  <cp:lastModifiedBy>Jane Suvi</cp:lastModifiedBy>
  <cp:revision>17</cp:revision>
  <dcterms:created xsi:type="dcterms:W3CDTF">2010-04-07T19:27:12Z</dcterms:created>
  <dcterms:modified xsi:type="dcterms:W3CDTF">2016-11-08T18:33:27Z</dcterms:modified>
</cp:coreProperties>
</file>