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392" r:id="rId6"/>
    <p:sldId id="393" r:id="rId7"/>
    <p:sldId id="394" r:id="rId8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F2B3CAE3-8A08-4097-9A51-F5867CDA9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179E9E09-76FC-4C34-8886-8874DAFD11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juhteksemplari alapealkirja laadi redigeerimiseks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34D96456-C663-4952-B30B-A15E290BA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F536-96E4-4345-8382-E3AF58A813FE}" type="datetimeFigureOut">
              <a:rPr lang="et-EE" smtClean="0"/>
              <a:t>17.09.2025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3067DFA0-E7B3-47BC-8C81-EC3623159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EE4165A8-44CB-4C52-8BD0-55AAE3949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DC31-6073-442E-8018-B51EAB567F1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681173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D0D805B-0FE0-4027-B622-AB7BA8C0D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C0258184-3626-479C-A51E-7D8BEA98C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7F3AE386-1AA7-454E-8EE1-AD121B561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F536-96E4-4345-8382-E3AF58A813FE}" type="datetimeFigureOut">
              <a:rPr lang="et-EE" smtClean="0"/>
              <a:t>17.09.2025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7651DEF8-AF1E-4AE5-BE0E-A23A806E6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05DC8CF9-F7A6-4CAF-A619-A01EC2565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DC31-6073-442E-8018-B51EAB567F1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2650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>
            <a:extLst>
              <a:ext uri="{FF2B5EF4-FFF2-40B4-BE49-F238E27FC236}">
                <a16:creationId xmlns:a16="http://schemas.microsoft.com/office/drawing/2014/main" id="{EFF03567-5FD2-45E1-A6B1-1CC510756F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Vertikaalteksti kohatäide 2">
            <a:extLst>
              <a:ext uri="{FF2B5EF4-FFF2-40B4-BE49-F238E27FC236}">
                <a16:creationId xmlns:a16="http://schemas.microsoft.com/office/drawing/2014/main" id="{B83D1E47-A2AA-4130-96EB-1498316174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8B04ED41-49D1-40E6-91CD-A75E2C515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F536-96E4-4345-8382-E3AF58A813FE}" type="datetimeFigureOut">
              <a:rPr lang="et-EE" smtClean="0"/>
              <a:t>17.09.2025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01C8A4A7-15C3-4905-BCDC-BB6A4946A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E03BABF0-B0C0-4E0A-A395-9D8523EC0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DC31-6073-442E-8018-B51EAB567F1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8761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A2075F7-76E1-44AD-AC32-0129EFFB2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F71C8A40-82EA-478B-8269-C5A598170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F31EF618-AA98-440C-9CE2-9A5DF86A9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F536-96E4-4345-8382-E3AF58A813FE}" type="datetimeFigureOut">
              <a:rPr lang="et-EE" smtClean="0"/>
              <a:t>17.09.2025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CD3CA484-6A15-42FE-8B2E-BB0D862C1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6339D784-BF86-4578-A095-D84FE3E6E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DC31-6073-442E-8018-B51EAB567F1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49850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E8F068C-8596-4D68-9D55-7A51EB1A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CBFE2DF8-0BC1-4DE2-A257-F2BE62B7D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957F7DD8-6B50-491A-BE3F-DDF1FC8C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F536-96E4-4345-8382-E3AF58A813FE}" type="datetimeFigureOut">
              <a:rPr lang="et-EE" smtClean="0"/>
              <a:t>17.09.2025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EC99AF04-A98D-4509-8F32-5D466A14C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4815D6B9-D794-4F14-A454-9FE593BC2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DC31-6073-442E-8018-B51EAB567F1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0772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01C4ABE7-E9A4-4B29-8565-6D8406770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8CF7F4A-1C57-49EC-BC38-B2DA50C6E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C42BE449-9C62-4D66-950B-F860F2B96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C72D6DA9-F250-4018-B128-0B9DF9FBA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F536-96E4-4345-8382-E3AF58A813FE}" type="datetimeFigureOut">
              <a:rPr lang="et-EE" smtClean="0"/>
              <a:t>17.09.2025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3BF8C670-BB27-4CAE-ACBC-18B4516F8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964DA7AB-9B00-4D10-AE0A-C719078A9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DC31-6073-442E-8018-B51EAB567F1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36887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5E6888B-5696-4D40-BF8D-7831A8D9F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7458DD4A-1F7E-42C4-9DDE-CA88B4944D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4" name="Sisu kohatäide 3">
            <a:extLst>
              <a:ext uri="{FF2B5EF4-FFF2-40B4-BE49-F238E27FC236}">
                <a16:creationId xmlns:a16="http://schemas.microsoft.com/office/drawing/2014/main" id="{674AF168-6CC5-42E8-9F51-DA3F44E5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>
            <a:extLst>
              <a:ext uri="{FF2B5EF4-FFF2-40B4-BE49-F238E27FC236}">
                <a16:creationId xmlns:a16="http://schemas.microsoft.com/office/drawing/2014/main" id="{DA93D280-6A31-4E63-9B31-DC07C72CC4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6" name="Sisu kohatäide 5">
            <a:extLst>
              <a:ext uri="{FF2B5EF4-FFF2-40B4-BE49-F238E27FC236}">
                <a16:creationId xmlns:a16="http://schemas.microsoft.com/office/drawing/2014/main" id="{CB663EF8-4D44-4572-B6F3-BFE8494EAA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Kuupäeva kohatäide 6">
            <a:extLst>
              <a:ext uri="{FF2B5EF4-FFF2-40B4-BE49-F238E27FC236}">
                <a16:creationId xmlns:a16="http://schemas.microsoft.com/office/drawing/2014/main" id="{F07A8F16-0028-4CD3-8F7F-7ED2DE035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F536-96E4-4345-8382-E3AF58A813FE}" type="datetimeFigureOut">
              <a:rPr lang="et-EE" smtClean="0"/>
              <a:t>17.09.2025</a:t>
            </a:fld>
            <a:endParaRPr lang="et-EE"/>
          </a:p>
        </p:txBody>
      </p:sp>
      <p:sp>
        <p:nvSpPr>
          <p:cNvPr id="8" name="Jaluse kohatäide 7">
            <a:extLst>
              <a:ext uri="{FF2B5EF4-FFF2-40B4-BE49-F238E27FC236}">
                <a16:creationId xmlns:a16="http://schemas.microsoft.com/office/drawing/2014/main" id="{1C589794-4FBC-486E-B0B3-9F9AD435E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aidinumbri kohatäide 8">
            <a:extLst>
              <a:ext uri="{FF2B5EF4-FFF2-40B4-BE49-F238E27FC236}">
                <a16:creationId xmlns:a16="http://schemas.microsoft.com/office/drawing/2014/main" id="{3DF25666-7C6E-482F-BB39-B6E09D74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DC31-6073-442E-8018-B51EAB567F1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57500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63851546-C0DF-4D3C-A1CE-A03BEC0D8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Kuupäeva kohatäide 2">
            <a:extLst>
              <a:ext uri="{FF2B5EF4-FFF2-40B4-BE49-F238E27FC236}">
                <a16:creationId xmlns:a16="http://schemas.microsoft.com/office/drawing/2014/main" id="{4071E194-6D39-4A30-AF57-21321286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F536-96E4-4345-8382-E3AF58A813FE}" type="datetimeFigureOut">
              <a:rPr lang="et-EE" smtClean="0"/>
              <a:t>17.09.2025</a:t>
            </a:fld>
            <a:endParaRPr lang="et-EE"/>
          </a:p>
        </p:txBody>
      </p:sp>
      <p:sp>
        <p:nvSpPr>
          <p:cNvPr id="4" name="Jaluse kohatäide 3">
            <a:extLst>
              <a:ext uri="{FF2B5EF4-FFF2-40B4-BE49-F238E27FC236}">
                <a16:creationId xmlns:a16="http://schemas.microsoft.com/office/drawing/2014/main" id="{9E8FE0E9-7BE6-4524-926B-96F825096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aidinumbri kohatäide 4">
            <a:extLst>
              <a:ext uri="{FF2B5EF4-FFF2-40B4-BE49-F238E27FC236}">
                <a16:creationId xmlns:a16="http://schemas.microsoft.com/office/drawing/2014/main" id="{1387BE27-7439-4A60-A11F-6946939C9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DC31-6073-442E-8018-B51EAB567F1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60142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uupäeva kohatäide 1">
            <a:extLst>
              <a:ext uri="{FF2B5EF4-FFF2-40B4-BE49-F238E27FC236}">
                <a16:creationId xmlns:a16="http://schemas.microsoft.com/office/drawing/2014/main" id="{3041B741-2918-4690-A753-ABACCD904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F536-96E4-4345-8382-E3AF58A813FE}" type="datetimeFigureOut">
              <a:rPr lang="et-EE" smtClean="0"/>
              <a:t>17.09.2025</a:t>
            </a:fld>
            <a:endParaRPr lang="et-EE"/>
          </a:p>
        </p:txBody>
      </p:sp>
      <p:sp>
        <p:nvSpPr>
          <p:cNvPr id="3" name="Jaluse kohatäide 2">
            <a:extLst>
              <a:ext uri="{FF2B5EF4-FFF2-40B4-BE49-F238E27FC236}">
                <a16:creationId xmlns:a16="http://schemas.microsoft.com/office/drawing/2014/main" id="{56474FF2-718F-4FC4-8F08-44C9003FF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aidinumbri kohatäide 3">
            <a:extLst>
              <a:ext uri="{FF2B5EF4-FFF2-40B4-BE49-F238E27FC236}">
                <a16:creationId xmlns:a16="http://schemas.microsoft.com/office/drawing/2014/main" id="{45E7D6C0-79A9-4B68-942D-7057FCDF4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DC31-6073-442E-8018-B51EAB567F1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52564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1E471924-D75E-4C15-B79F-D070E0714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D7F55F1A-6EED-4AD9-BEF2-1A6337D67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8B1F36E3-D2E5-4E1C-AB79-E5EB061C29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CA879735-342F-4E9E-A2F7-771DCB0DF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F536-96E4-4345-8382-E3AF58A813FE}" type="datetimeFigureOut">
              <a:rPr lang="et-EE" smtClean="0"/>
              <a:t>17.09.2025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BF72FDC7-A8CB-48AA-A3DA-90EF1C6C1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F71E5F25-6DB2-4C96-8CBF-8865ABA11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DC31-6073-442E-8018-B51EAB567F1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53107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CF7B9127-126E-4197-820B-394CF5A03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Pildi kohatäide 2">
            <a:extLst>
              <a:ext uri="{FF2B5EF4-FFF2-40B4-BE49-F238E27FC236}">
                <a16:creationId xmlns:a16="http://schemas.microsoft.com/office/drawing/2014/main" id="{1E0F0BB3-CDF5-426D-A1F1-5D7E3E924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ksti kohatäide 3">
            <a:extLst>
              <a:ext uri="{FF2B5EF4-FFF2-40B4-BE49-F238E27FC236}">
                <a16:creationId xmlns:a16="http://schemas.microsoft.com/office/drawing/2014/main" id="{757B8557-1F9A-4FB0-AB09-80B2B624F0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Redigeerige juhteksemplari tekstilaade</a:t>
            </a:r>
          </a:p>
        </p:txBody>
      </p:sp>
      <p:sp>
        <p:nvSpPr>
          <p:cNvPr id="5" name="Kuupäeva kohatäide 4">
            <a:extLst>
              <a:ext uri="{FF2B5EF4-FFF2-40B4-BE49-F238E27FC236}">
                <a16:creationId xmlns:a16="http://schemas.microsoft.com/office/drawing/2014/main" id="{BE7C41F4-97DF-4800-BC62-E7ADF8FA3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7F536-96E4-4345-8382-E3AF58A813FE}" type="datetimeFigureOut">
              <a:rPr lang="et-EE" smtClean="0"/>
              <a:t>17.09.2025</a:t>
            </a:fld>
            <a:endParaRPr lang="et-EE"/>
          </a:p>
        </p:txBody>
      </p:sp>
      <p:sp>
        <p:nvSpPr>
          <p:cNvPr id="6" name="Jaluse kohatäide 5">
            <a:extLst>
              <a:ext uri="{FF2B5EF4-FFF2-40B4-BE49-F238E27FC236}">
                <a16:creationId xmlns:a16="http://schemas.microsoft.com/office/drawing/2014/main" id="{88206EA5-196F-48B6-B2DE-5A37B4166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aidinumbri kohatäide 6">
            <a:extLst>
              <a:ext uri="{FF2B5EF4-FFF2-40B4-BE49-F238E27FC236}">
                <a16:creationId xmlns:a16="http://schemas.microsoft.com/office/drawing/2014/main" id="{D1D5CD8B-43DD-4B41-B687-D7EC58774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4EDC31-6073-442E-8018-B51EAB567F1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165615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ja kohatäide 1">
            <a:extLst>
              <a:ext uri="{FF2B5EF4-FFF2-40B4-BE49-F238E27FC236}">
                <a16:creationId xmlns:a16="http://schemas.microsoft.com/office/drawing/2014/main" id="{674DCA3D-81A7-4E0B-A8F7-688C7AF99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/>
              <a:t>Klõpsake juhteksemplari pealkirja laadi redigeerimiseks</a:t>
            </a:r>
          </a:p>
        </p:txBody>
      </p:sp>
      <p:sp>
        <p:nvSpPr>
          <p:cNvPr id="3" name="Teksti kohatäide 2">
            <a:extLst>
              <a:ext uri="{FF2B5EF4-FFF2-40B4-BE49-F238E27FC236}">
                <a16:creationId xmlns:a16="http://schemas.microsoft.com/office/drawing/2014/main" id="{EA33B662-B609-4B78-96B6-22D4762D06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/>
              <a:t>Redigeerige juhteksemplari tekstilaade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Kuupäeva kohatäide 3">
            <a:extLst>
              <a:ext uri="{FF2B5EF4-FFF2-40B4-BE49-F238E27FC236}">
                <a16:creationId xmlns:a16="http://schemas.microsoft.com/office/drawing/2014/main" id="{FDC8F9FA-6F0F-4062-BC72-F68FA8745B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7F536-96E4-4345-8382-E3AF58A813FE}" type="datetimeFigureOut">
              <a:rPr lang="et-EE" smtClean="0"/>
              <a:t>17.09.2025</a:t>
            </a:fld>
            <a:endParaRPr lang="et-EE"/>
          </a:p>
        </p:txBody>
      </p:sp>
      <p:sp>
        <p:nvSpPr>
          <p:cNvPr id="5" name="Jaluse kohatäide 4">
            <a:extLst>
              <a:ext uri="{FF2B5EF4-FFF2-40B4-BE49-F238E27FC236}">
                <a16:creationId xmlns:a16="http://schemas.microsoft.com/office/drawing/2014/main" id="{C3B5BE75-B1B5-40E6-B5F3-D3B022B685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aidinumbri kohatäide 5">
            <a:extLst>
              <a:ext uri="{FF2B5EF4-FFF2-40B4-BE49-F238E27FC236}">
                <a16:creationId xmlns:a16="http://schemas.microsoft.com/office/drawing/2014/main" id="{7D80B560-D0B9-42FE-A66E-4906AEACAB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4EDC31-6073-442E-8018-B51EAB567F14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84498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6DFA49D-6E2E-4087-BAA6-31D68CB2A8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75564"/>
          </a:xfrm>
        </p:spPr>
        <p:txBody>
          <a:bodyPr/>
          <a:lstStyle/>
          <a:p>
            <a:r>
              <a:rPr lang="et-EE" dirty="0"/>
              <a:t>Kursusel käsitletavad stiilid kokkuvõtvalt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249B1D0B-6F45-479F-A22D-F2905D07C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02628"/>
            <a:ext cx="9144000" cy="555171"/>
          </a:xfrm>
        </p:spPr>
        <p:txBody>
          <a:bodyPr/>
          <a:lstStyle/>
          <a:p>
            <a:r>
              <a:rPr lang="et-EE" dirty="0"/>
              <a:t>Slaidid tunnist</a:t>
            </a:r>
          </a:p>
        </p:txBody>
      </p:sp>
      <p:sp>
        <p:nvSpPr>
          <p:cNvPr id="4" name="AutoShape 2" descr="https://euc-powerpoint.officeapps.live.com/pods/GetClipboardImage.ashx?Id=53424ada-6045-45fe-8c36-cb6028617def&amp;DC=GEU2&amp;pkey=63e0bd9d-95be-42e5-9415-75db0655e289&amp;wdwaccluster=GEU2">
            <a:extLst>
              <a:ext uri="{FF2B5EF4-FFF2-40B4-BE49-F238E27FC236}">
                <a16:creationId xmlns:a16="http://schemas.microsoft.com/office/drawing/2014/main" id="{29161AFF-2E33-409A-947E-2AE15226C7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sp>
        <p:nvSpPr>
          <p:cNvPr id="5" name="AutoShape 4" descr="https://euc-powerpoint.officeapps.live.com/pods/GetClipboardImage.ashx?Id=3d958b2a-99d6-4aee-9cc4-da10e1687915&amp;DC=GEU2&amp;pkey=c047b9c4-a575-417a-b32e-e4f3ec532c7f&amp;wdwaccluster=GEU2">
            <a:extLst>
              <a:ext uri="{FF2B5EF4-FFF2-40B4-BE49-F238E27FC236}">
                <a16:creationId xmlns:a16="http://schemas.microsoft.com/office/drawing/2014/main" id="{7A7138DD-5AFF-48EA-B643-96C08CE8FE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sp>
        <p:nvSpPr>
          <p:cNvPr id="7" name="AutoShape 8" descr="https://euc-powerpoint.officeapps.live.com/pods/GetClipboardImage.ashx?Id=5b733ba3-5dd6-4e16-bc52-8e420e22903a&amp;DC=GEU2&amp;pkey=f89f1f0b-bb5d-4ac3-b7aa-b19453f55b63&amp;wdwaccluster=GEU2">
            <a:extLst>
              <a:ext uri="{FF2B5EF4-FFF2-40B4-BE49-F238E27FC236}">
                <a16:creationId xmlns:a16="http://schemas.microsoft.com/office/drawing/2014/main" id="{C49068C6-EDAE-4283-846E-1422F33E4CE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475846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919D5-2241-B525-1652-86270FF2F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4B757329-E3BE-771F-DAF8-6261531A3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3364" y="-4178"/>
            <a:ext cx="7372927" cy="433339"/>
          </a:xfrm>
        </p:spPr>
        <p:txBody>
          <a:bodyPr>
            <a:noAutofit/>
          </a:bodyPr>
          <a:lstStyle/>
          <a:p>
            <a:pPr algn="r"/>
            <a:r>
              <a:rPr lang="et-EE" sz="2800" b="1" dirty="0"/>
              <a:t>Stiilide üldised tunnused kokkuvõtvalt</a:t>
            </a:r>
            <a:endParaRPr lang="et-EE" sz="2800" b="1" dirty="0">
              <a:ea typeface="Calibri Light"/>
              <a:cs typeface="Calibri Light"/>
            </a:endParaRP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7EFCB1C0-939E-48D2-3B2E-5235A2EFEB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10" t="9136" r="11610" b="10338"/>
          <a:stretch/>
        </p:blipFill>
        <p:spPr>
          <a:xfrm>
            <a:off x="8823136" y="3079000"/>
            <a:ext cx="1146694" cy="1367568"/>
          </a:xfrm>
          <a:prstGeom prst="rect">
            <a:avLst/>
          </a:prstGeom>
        </p:spPr>
      </p:pic>
      <p:pic>
        <p:nvPicPr>
          <p:cNvPr id="5" name="Pilt 4">
            <a:extLst>
              <a:ext uri="{FF2B5EF4-FFF2-40B4-BE49-F238E27FC236}">
                <a16:creationId xmlns:a16="http://schemas.microsoft.com/office/drawing/2014/main" id="{9113EC8D-C4B5-99DE-03BF-B02461504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1751" y="491382"/>
            <a:ext cx="989336" cy="1356199"/>
          </a:xfrm>
          <a:prstGeom prst="rect">
            <a:avLst/>
          </a:prstGeom>
        </p:spPr>
      </p:pic>
      <p:pic>
        <p:nvPicPr>
          <p:cNvPr id="6" name="Pilt 5">
            <a:extLst>
              <a:ext uri="{FF2B5EF4-FFF2-40B4-BE49-F238E27FC236}">
                <a16:creationId xmlns:a16="http://schemas.microsoft.com/office/drawing/2014/main" id="{782C9B10-0AC1-3B79-6179-2AE957DC2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4820" y="1413245"/>
            <a:ext cx="1287202" cy="1570076"/>
          </a:xfrm>
          <a:prstGeom prst="rect">
            <a:avLst/>
          </a:prstGeom>
        </p:spPr>
      </p:pic>
      <p:pic>
        <p:nvPicPr>
          <p:cNvPr id="9" name="Pilt 8">
            <a:extLst>
              <a:ext uri="{FF2B5EF4-FFF2-40B4-BE49-F238E27FC236}">
                <a16:creationId xmlns:a16="http://schemas.microsoft.com/office/drawing/2014/main" id="{A0518618-9A17-9509-73EE-C043214F9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2326" y="5694967"/>
            <a:ext cx="1428953" cy="1145189"/>
          </a:xfrm>
          <a:prstGeom prst="rect">
            <a:avLst/>
          </a:prstGeom>
        </p:spPr>
      </p:pic>
      <p:pic>
        <p:nvPicPr>
          <p:cNvPr id="10" name="Pilt 9">
            <a:extLst>
              <a:ext uri="{FF2B5EF4-FFF2-40B4-BE49-F238E27FC236}">
                <a16:creationId xmlns:a16="http://schemas.microsoft.com/office/drawing/2014/main" id="{F7819FEA-3762-1DA6-373D-F78EEE7E9B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36" t="3313" r="1359" b="1847"/>
          <a:stretch/>
        </p:blipFill>
        <p:spPr>
          <a:xfrm>
            <a:off x="10678543" y="4494638"/>
            <a:ext cx="1520417" cy="1200329"/>
          </a:xfrm>
          <a:prstGeom prst="rect">
            <a:avLst/>
          </a:prstGeom>
        </p:spPr>
      </p:pic>
      <p:pic>
        <p:nvPicPr>
          <p:cNvPr id="1026" name="Picture 2" descr="Still Life with Fruit Pie and various Objects - Heda, Willem Claesz.. Museo  Nacional Thyssen-Bornemisza">
            <a:extLst>
              <a:ext uri="{FF2B5EF4-FFF2-40B4-BE49-F238E27FC236}">
                <a16:creationId xmlns:a16="http://schemas.microsoft.com/office/drawing/2014/main" id="{2C1D15D1-6D08-1FA9-7110-099E1E4655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4850" y="2520397"/>
            <a:ext cx="1367150" cy="85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895875-9A44-66C0-BFCF-AD7CC79E324F}"/>
              </a:ext>
            </a:extLst>
          </p:cNvPr>
          <p:cNvSpPr txBox="1"/>
          <p:nvPr/>
        </p:nvSpPr>
        <p:spPr>
          <a:xfrm>
            <a:off x="8584" y="182539"/>
            <a:ext cx="109817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Renessanss.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Antiiksete tõekspidamiste väärtustamine (taassünd); vastandumine jumalakesksele maailmapildile (humanism).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Taust.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Reformatsioon, tehnilised avastused, trükipress.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Eesmärgid.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Autorluse rõhutamine, realism, tasakaal, muutused kirikumuusikas, ilmalik muusika.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Teemad kunstis:  kristlik temaatika + antiikmütoloogia; </a:t>
            </a: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43EA4C-CBFD-162A-0435-1D4A72CB58E2}"/>
              </a:ext>
            </a:extLst>
          </p:cNvPr>
          <p:cNvSpPr txBox="1"/>
          <p:nvPr/>
        </p:nvSpPr>
        <p:spPr>
          <a:xfrm>
            <a:off x="8584" y="1527337"/>
            <a:ext cx="1067854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Barokk.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Eriskummalisus, kontrastsus.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Taust.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Maailmapildi avardumine: teaduslikud ja maadeavastused; kiriku lõhenemine; rahutused, sõjad.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Eesmärgid: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tunnete esiletoomine, K+M levik laiema publiku seas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Teemad kunstis: kristlik temaatika + loodus + kohalik inimene + natüürmort; Muusika: ooper.</a:t>
            </a: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C65735-D8A3-9602-C85E-FF2234621DE6}"/>
              </a:ext>
            </a:extLst>
          </p:cNvPr>
          <p:cNvSpPr txBox="1"/>
          <p:nvPr/>
        </p:nvSpPr>
        <p:spPr>
          <a:xfrm>
            <a:off x="8584" y="2916547"/>
            <a:ext cx="1038639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Klassitsism</a:t>
            </a: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sellest edasi peavool: akademism.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Antiigi, kui esmaklassilise esiletõstmine. Suurejooneline, lihtne, range.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Taust.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Valgustusfilosoofia, SPR, arheoloogilised leiud, uue ühiskonnaklassi: kodanlus, teke.</a:t>
            </a:r>
            <a:endParaRPr kumimoji="0" lang="et-EE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Eesmärk.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Olla õpetlik, K+M populariseerimine, õpetamine.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Teemad kunstis: antiik, ajalugu, portree; Muusika: sümfoonia, orkester.</a:t>
            </a: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92E097-7D5C-BAEC-9EED-9458195B7047}"/>
              </a:ext>
            </a:extLst>
          </p:cNvPr>
          <p:cNvSpPr txBox="1"/>
          <p:nvPr/>
        </p:nvSpPr>
        <p:spPr>
          <a:xfrm>
            <a:off x="0" y="4256132"/>
            <a:ext cx="1111194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Romantism.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Igatsus eemalduda reaalsest maailmast.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Taust.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Rahulolematus ühiskonnas toimuvaga, SPR, tööstusrevolutsiooni algus.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Eesmärgid.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Üksikisiku esiletõstmine, tunnete rõhutamine; soov vastanduda olemasolevale.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Teemad kunstis: fantaasia, loodus, unenäod, eksootika. Muusika: lugude jutustamine, ooper, suur- ja väikevormid.</a:t>
            </a: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D8D6A3-87B3-2B9F-2632-94DEF44FC022}"/>
              </a:ext>
            </a:extLst>
          </p:cNvPr>
          <p:cNvSpPr txBox="1"/>
          <p:nvPr/>
        </p:nvSpPr>
        <p:spPr>
          <a:xfrm>
            <a:off x="2339" y="5639827"/>
            <a:ext cx="9783848" cy="121906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Realism ja rahvusromantism.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Ilustamata tõe, reaalsuse edasiandmine.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Taust. 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Tööstusrevolutsiooni jätk, linnastumine, sotsiaalprobleemide </a:t>
            </a:r>
            <a:r>
              <a:rPr kumimoji="0" lang="et-E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esiletulemine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rahvuslikkuse tõus.</a:t>
            </a: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Eesmärgid</a:t>
            </a:r>
            <a:r>
              <a:rPr kumimoji="0" lang="et-E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objektiivse „tõe“ edastamine; argielu kujutamine. Rahvale omase väljatoomine (RR)</a:t>
            </a:r>
            <a:endParaRPr kumimoji="0" lang="et-E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3" name="AutoShape 2" descr="https://euc-powerpoint.officeapps.live.com/pods/GetClipboardImage.ashx?Id=fd0a160d-cb14-4c28-8772-d2fbc471c301&amp;DC=GEU2&amp;pkey=7767a1bc-faea-4b23-be4a-5e1f52d3468c&amp;wdwaccluster=GEU2">
            <a:extLst>
              <a:ext uri="{FF2B5EF4-FFF2-40B4-BE49-F238E27FC236}">
                <a16:creationId xmlns:a16="http://schemas.microsoft.com/office/drawing/2014/main" id="{00299B80-3F15-4437-AF4F-C94AB4E6BDB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sp>
        <p:nvSpPr>
          <p:cNvPr id="11" name="AutoShape 6" descr="https://euc-powerpoint.officeapps.live.com/pods/GetClipboardImage.ashx?Id=53424ada-6045-45fe-8c36-cb6028617def&amp;DC=GEU2&amp;pkey=63e0bd9d-95be-42e5-9415-75db0655e289&amp;wdwaccluster=GEU2">
            <a:extLst>
              <a:ext uri="{FF2B5EF4-FFF2-40B4-BE49-F238E27FC236}">
                <a16:creationId xmlns:a16="http://schemas.microsoft.com/office/drawing/2014/main" id="{9DEA81FF-7B94-41D3-AC1F-DF1FA73674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7117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A8E2F3F8-EF1D-4846-A389-C46492250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250" y="299812"/>
            <a:ext cx="10515600" cy="1048038"/>
          </a:xfrm>
        </p:spPr>
        <p:txBody>
          <a:bodyPr/>
          <a:lstStyle/>
          <a:p>
            <a:r>
              <a:rPr lang="et-EE" b="1" dirty="0"/>
              <a:t>Stiilide vormitunnused kokkuvõtvalt kunst</a:t>
            </a:r>
            <a:r>
              <a:rPr lang="et-EE" dirty="0"/>
              <a:t>​</a:t>
            </a:r>
            <a:r>
              <a:rPr lang="et-EE" b="1" dirty="0" err="1"/>
              <a:t>is</a:t>
            </a:r>
            <a:endParaRPr lang="et-EE" b="1" dirty="0"/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B5DA8A32-4034-4345-8C31-397CC0E43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756" y="1573481"/>
            <a:ext cx="11281558" cy="4919394"/>
          </a:xfrm>
        </p:spPr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et-EE" b="1" dirty="0"/>
              <a:t>Renessanss:</a:t>
            </a:r>
            <a:r>
              <a:rPr lang="et-EE" dirty="0"/>
              <a:t> kristlik temaatika + antiikmütoloogia; ​harmooniline kompositsioon, ühtlane valgus, detailirikkus; ​</a:t>
            </a:r>
          </a:p>
          <a:p>
            <a:pPr marL="0" indent="0" fontAlgn="base">
              <a:buNone/>
            </a:pPr>
            <a:r>
              <a:rPr lang="et-EE" dirty="0"/>
              <a:t>​</a:t>
            </a:r>
          </a:p>
          <a:p>
            <a:pPr marL="0" indent="0" fontAlgn="base">
              <a:buNone/>
            </a:pPr>
            <a:r>
              <a:rPr lang="et-EE" b="1" dirty="0"/>
              <a:t>Barokk</a:t>
            </a:r>
            <a:r>
              <a:rPr lang="et-EE" dirty="0"/>
              <a:t>: kristlik temaatika + loodus + kohalik inimene + ​natüürmort; kontrastid; suunatud valgus, ​</a:t>
            </a:r>
          </a:p>
          <a:p>
            <a:pPr marL="0" indent="0" fontAlgn="base">
              <a:buNone/>
            </a:pPr>
            <a:r>
              <a:rPr lang="et-EE" dirty="0"/>
              <a:t>avatud kompositsioon; emotsioonid ja liikumine; ​</a:t>
            </a:r>
          </a:p>
          <a:p>
            <a:pPr marL="0" indent="0" fontAlgn="base">
              <a:buNone/>
            </a:pPr>
            <a:r>
              <a:rPr lang="et-EE" dirty="0"/>
              <a:t>​</a:t>
            </a:r>
          </a:p>
          <a:p>
            <a:pPr marL="0" indent="0" fontAlgn="base">
              <a:buNone/>
            </a:pPr>
            <a:r>
              <a:rPr lang="et-EE" b="1" dirty="0"/>
              <a:t>Klassitsism: </a:t>
            </a:r>
            <a:r>
              <a:rPr lang="et-EE" dirty="0"/>
              <a:t>antiik + portreed + suured ajaloolised jutustused; joonistuse tähtsus, skulpturaalsus, teatraalsus, väärikus; ​</a:t>
            </a:r>
          </a:p>
          <a:p>
            <a:pPr marL="0" indent="0" fontAlgn="base">
              <a:buNone/>
            </a:pPr>
            <a:r>
              <a:rPr lang="et-EE" dirty="0"/>
              <a:t>​</a:t>
            </a:r>
          </a:p>
          <a:p>
            <a:pPr marL="0" indent="0" fontAlgn="base">
              <a:buNone/>
            </a:pPr>
            <a:r>
              <a:rPr lang="et-EE" dirty="0"/>
              <a:t>​</a:t>
            </a:r>
          </a:p>
          <a:p>
            <a:pPr marL="0" indent="0" fontAlgn="base">
              <a:buNone/>
            </a:pPr>
            <a:r>
              <a:rPr lang="et-EE" b="1" dirty="0"/>
              <a:t>Romantism</a:t>
            </a:r>
            <a:r>
              <a:rPr lang="et-EE" dirty="0"/>
              <a:t>: ühiskonnakriitilisus; fantaasiamaailmad: ​loodus + unenäod; eksootika ja keskaeg; maalilisus; ​</a:t>
            </a:r>
          </a:p>
          <a:p>
            <a:pPr marL="0" indent="0" fontAlgn="base">
              <a:buNone/>
            </a:pPr>
            <a:r>
              <a:rPr lang="et-EE" dirty="0"/>
              <a:t>​</a:t>
            </a:r>
          </a:p>
          <a:p>
            <a:pPr marL="0" indent="0" fontAlgn="base">
              <a:buNone/>
            </a:pPr>
            <a:r>
              <a:rPr lang="et-EE" b="1" dirty="0"/>
              <a:t>Realism</a:t>
            </a:r>
            <a:r>
              <a:rPr lang="et-EE" dirty="0"/>
              <a:t>: lihtrahvas + argielu; objektiivse „tõe“ edastamine; ​pruunikas koloriit; ​</a:t>
            </a:r>
          </a:p>
          <a:p>
            <a:endParaRPr lang="et-EE" dirty="0"/>
          </a:p>
        </p:txBody>
      </p:sp>
      <p:sp>
        <p:nvSpPr>
          <p:cNvPr id="5" name="AutoShape 4" descr="data:image/jpg;base64,/9j/4AAQSkZJRgABAQEAYABgAAD/2wBDAAUDBAQEAwUEBAQFBQUGBwwIBwcHBw8LCwkMEQ8SEhEPERETFhwXExQaFRERGCEYGh0dHx8fExciJCIeJBweHx7/2wBDAQUFBQcGBw4ICA4eFBEUHh4eHh4eHh4eHh4eHh4eHh4eHh4eHh4eHh4eHh4eHh4eHh4eHh4eHh4eHh4eHh4eHh7/wAARCAQAAus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518oSbvM3AHr7miee7t4GWG4kj5yVX+VSxPGygybs5yTn+uKgkIcYOMknH41wps827K80t0+l+T9snkXG1FL4VR6Y/OrEWo6pBZBob+8Q4H3Zj6UpjaO2YuM4Axu57U6JT9jXzFB+QjP4f/qo5huTGWuq69Nfm7/tS6Eyptjl83LBQc4/rUlt4n1jS9XtJkMNwbeEwRiaIHCkgnkY546/Wq2noY5GDvgY7fWqup4a/i8t2XIOc+tWnqaqrPn3O2sPGunzT3h161xLeOpLInmRAKOF2n6k5561fi0vwbrF7AYo7WQSON4icq35DH+RXnt3GQ6rs4JyDmqroYwJPLwVzzvwR2zU8tzeniHsztE8KaP/AMI2NaklmimmuilvCHBXyzLt+udoY5+lRR+B0bw5dajJdeT5cLXMcOwEGMAkZ/AfrXN22oagLSKDzvNgiRkhic5Cbsgke/Jq2NZ1426wvf7oVRVELD5SqnhT7cVTT2TNvrEFudDZeFr+C/utOtdZuIbWG1jkupMlQGZSQoUHrjJz7VUl8MaummQa+l1B/olv9pSI7vMA6jDDoTx6dauaN4vs3TVptTS7gnvEU/6OFYf6sqTyRVLUfG91caFBpQsD5Mgg+0MJsF1XBIA6DOBUrnuaOtCxoXmjeONGeOaXVCvnyLAI4LqSRmJ6D5uM8UR2/wARrbVIY4r2WeS8R5I4PtMcg2rjJIbgfeFWJfGuj6nd6fc3LX1nJbzySyh4vMVMxsqkYPPJHbjNbGjeKdGuNdmvP7at44YLYW9sJsqZMndI3sMgAZ54rO81q0PmgzMn1L4j2k5iGmTS7QclbeOQcj1U4qd9e8f2cEktz4TszCke53lt2XaD3JEmB1rqrPV9Plvci8s2x023AOeP/rGn/ECSSbwpPaxxTeXeTQW2VGfkaRcnj1xislJNWcSk1c8/07xz4iS6Se60GI2bRl440hdVcbtu4Nz3OPeopfHnii31BpL3R1jgVyn2VrKRWz6FvvA113jfXtGtPFeixpJLLDpvJghQbgesa4JAwPLjP41Bd/ESaW5gvrvSpZY7JGMcTXOMyuuNxOOy5HTqTzVrk35SZVoQ0bML/hZ18nMmgyRA8EF5Qp/MU9PitaNnztKA9CJiDj6Ffatew+Kmi3soh1W3vbHIJRyDKoye+Oe/pXYiSwnEVxEYZxIMhzGCGXB5zUVOSG8Sou+x5td/FO3+yL9h0aWSYkqnnTjy/wBADU1t8SLEW4S/0u7t5/40hmVgPUjJz+FaunarpOl6Pe6zeCxkvZb64mC+THIz/NhVxjKjj9aj0ey8OzaPaQ3sui3E2wPI+I/mJ5Oeh60mqevuj5kQD4iaSltLNZWl7L5fLmcrGv0HJ5z6CrFl48sLwRzTWOoxSf3EiEv45yPWqQvvB1tql5BfvpxghjhEMK24kVwu5mGFB5yxH4CoPCek+E77TGuL200ye8mlaZ4VkKmEN/q48Aj6UvZU7Xsy+dHQJ420CN5PtA1GJQQMGyJOPXqR3p8fjXw7MCPtksAxn5raRSw+oH1quPAPhI3DRtp88RxnYl5IFPHuc1KPh34YaUR/ZbzyWPVb2T5wPxNK1LzAtyeMfD0VoJBdtcDhAlsm6Qk8dDjqT65qU+K9C09GmuL5oljGXhWJlkXIGQVI69R1/GuasPDHhu60fUNSu4rpbK1mmNv9nmKyIsfHOc7iWHf8KzrPwXa3unXp1S6ltY7O3i+0SxkFmcr5jAbj2GFA9acaNN6tjb0PQrbxLoWpW8clvqtoyyISBK6wsBz1DH2qcalpcjiWO+to4j0Z72Pgnv3/AFrznS/htfaj4egu5dT8gyoGMbWw+QjoMg9cY/Gn6r4Fh0rRLvUptYiuIbSLeF+yhd3KgDIbuaapU09yN9T0lL/S7jUzpseqWjakE3GAXC7ivBzkY7fpWpb206xmSFGIHGRg5PB6/QCvFZPhvfya5DpkerWEstzFJdyH7PIPLHAxx6kkDgdDVmX4Uazhhb61pIOMjcksfTHcKfan7CmtOYG/I9vks5fK8sxMTj+5uxTY7CYOTmTaH7x9eOuMenpXhP8AwqTxvbGO4h1PT/MZ8furqUFR1yTt/wDr1Mnw2+I8ZJj8SQt/DiLVZVJ4/wBoClUw9Of2gVRroeo6wotZIphbEBpPvfdxjrmn28rDypI5VEWc7dhPT9eteV3HhL4v2wDS6hPIPuI0mpxN154JbPalg0D4ztFGq3l0F3/Juv4RyOmcmpWEVtZIPats9glmuQm0TZJOCT0B65PPFVszyuftCrKACUHmZDcdfrXk8Fh8arWNv+P6XaR8hkhkHfsc1Vkb4vRyTSzWutRtIckC2jKjntx/Ks/qlnpJFKo+x6teW7xxm0WGKVVySWfnp3yOTT9OEluNrgZXoeen1HbivJp9W+JsMbSXA1gxyZTcLJWJ9jwajtNd+IVvBJ5J1JlByTLpG7b6c7abwra3BTsewXElxJBuLDaY8yEJznPbJq1JJ9mRTK8kWcAHBOfXIHGPevDj468bHdFsBz1A0oHH6e1Tjx/47SSRPJUNHw+dMwU/Af1qo4N9bA6h7fHMrgGGdlmyS52Fdw6fTpUtzKtohjkkMkgJYRNxg8+vr/KvC/8AhNvHiOJAPL5GN2lAgHr6U9/H/j50MkscEi5OX/s0gDqOwxUvBt9QVSx7nHFBPGZD5Qz8yFjj9PxpbawEyZeTEZzgtyOTx1714wnxL8cwIZpdPtPLPY6c2Bxj6/rVS0+JXjtjII7K3mx0X+zTkdPT6ULCT8h8yPdTakBrckkY4IIGfYYFV7e3MKbxgMOy8ZHua8bj+InxBaQj7PGcZYp/ZWNvP+e9OHiz4mzfvLaKQDnmLRTxx9KX1Sd91/XyDmseyqXUmQ5+/nCoP5VN9kklcEHOD+7EWM+vOfrXjkfjj4nopEtjLOQmQzaD93nrwMfnTE+I3xJkkaKK1kkycDZofT9B6/pS+pSvv/X3Aqp7Y9sLUpJggYHykAhj6+1QTvFNIUERKsNzlDghunBP1rxaXx58Vkco9hcNjoG0QcfTj3qnJ48+I1tIHu9MmTdglTpOFOfwp/U57aD50e5XcIliEJIkYD5wdxJ6fn0qA28gt1doI9ufvRIcke+fxrxO4+KfjeN1xpkERJ43aY2T+Zquvxa8dB9os7WPnJH2JmH5E8fhUxwNTrb7wdZHudxb2qyBZM9MuTxjn8TSiW1+V4lyPYHp+I+leDv8SfHks4b7FE+7I2DTcgj2FPbx/wDEyVCy6bgJwP8AiUD5B6D5at4Ge6t95PtVY9nuDG0TFRnPPygAZ+tEcEbpgvl8YycZ7du9eKQeK/iXcTcQ3kg4yi6UMDjjgLgcU+DxP8SRe5jj1Dzl4QDSBzznkbetaLBvq0TzeR9CW8dsYInhiZTg5LA89OAfr/niq9yuMtmVW8sAbsHP455rw4+LvixEBDJHqQkPAzpC7h9Dt+lMHiD4krcTW0kuqfa3eJSstqBgNuAAUjAyemMd61eF00Zmqmp7p5MciZfJTHUEYAx3qCOx+1XCt5yYx8i9do714hbX3j2LT7y/MmsfZ5HZDMUDRCRZNrDHIByccVYSb4ntqllbMNZgkuHbyke4WMvtXLAdOcc81P1XzK5j2kaa6gIM+WvIBBOBn61OLQoCUQHnBPQ4rxTTm+K93AZrW+1kxNuAYXEXOCR0JyOlRSSfFq1dkkutelLdgY5O3rmpWEXdA6jPc3hl8jaY1kjJ+cr2yKrPHIuAkeGH+xnb7V4wt98XvIHy6wsan+CGMc1DqF18R5be3t559cgaWQeSvnKrSSAEgALj0q1hF3FzXPavsweIvtzzk9cUSwLk8FWwMgE4rxPVLrx9LqkVrJHqVxdwS7VQXJ+SUKGIyOvBBzWrZzfE7VZbq3t9Tvm+xzfZ5RLcxxyI3oc/XrQsLbVMG+56ld2yxSYnVh7kDJ7Yqrb+cuQqbvL4PA4FeQ28Pjez0KfWIbm7h0+R+ZUviP4tpDDOQM9+30qyPCnxCuCxiu5grggk60SD61f1VXuTznrWIvKx5TKepU9QM9T/AI0xzp8YYm6gyOUUyAc/WvGpfCGvBNXGpahCstr5AmczSSEeYRyD3GOorSg+HOoKTBJqmnqQ+Ny2zNnn1NKVGHVgmeg3mr6LBGbqa9ghVePmuATnPYDrye1Qv4s8NxRsTq+ngHkDzsEfh1rg9b+G72OlNey60sg8yNXVLUAgFgCck9s5qxbfD3d4l1C1k1m6ga1jgLvFEuZFYEbsZ6/LTjTp20YNnSHxvoTDEerWShjyc9M1X1DxRoAnMsmuWsm7+GIEn8BisofDvT7l9kl/qTYJySVGf0NN1X4a6La6Re3Vrd6jJcQWrSxgyrgsBnH3fY0/ZQn1J5w1PxP4cS3+0jUJgMA+QIT5jA+h5H61FF4t0WGOFjdXbb49whW3LMR7HO0/nWZrvgzT7Wztxay3cxWya6xvG4nMe4dOmCSKdqHh7SLb+xniiMlpNcYCyylt2+MsCMY67enrVKjTHcm1Dx7aCCWK20u+aTgp9o2qAc9eufwqtP40MAidLFZMxh8m42xvn0G3IxjkZ61euNC0Z4JPK0y0EssbBGPY44YEk4Oe3tVPTrvSX1FjImnBWs45ZAyDCyg84GMAkHt1ptQ7AmupUl+IGsyeYkNtZjIGRmSY/wAwKhTxD47vkzaRTlW6eVYgD8CRXTy65plsBi+gHZFQE4/ACo4/FNmkkUkv2ubJ4xEB0+ppqXkZOpA5e80XxvqdlLc380vkhlV1nu8D52A+6vbJGatjwHfLri6Rqd/HHOLMzCaFDKrKGAwN2Dkev0rW8S63cS2ixW8UQtbhNzLncQD05GORx2rKl8T6xK66qbqJbqG3a1H7sfd3Anr6nP5U1VuQq8Ca/wDAthYWkd1NqN9LGJU+0DYseIiwBP4ZzVvWfCejWUunw2lrIWnvFgl3zNJuBU4I5xwawpPGerzRSQytBOCNpAh4PY57Y60y31W91K4sbSaWRYbZx5QD4I7devTvUuUy3WgtTU0u1skj0FY4YIppCxl2xjJxGdxOfQ1qz30KvwZpWPQFMKcnFRwLpaxiJLUQyjK726nPPXk+tQXKSSOY4wMqDjnn0rm9rzs5a2Ln9kXzr6SWe1tphHDM5c5TIVjjJH1x0rZjtd6+ZNI0shOMsPL/AEXFZejWpSdpDJiT0xW95OI8sWyTgVjWqPa5iq1Sbu2UNVjhXS2wm044IHcjHJrjtIuJPKnBJIaYsnGeBn/Gur8SztbWCxCQDdxgH8/5Vz+jq5iJlfBzwCOlbUI+4RKWmpY0klbgyqcHPHqM8/0q1PIPNb92zc9cdf1qjYFSkic5Y7sjtgf/AF6uedJhf3v8I7e1OadxRsznYhGQMn5iTyfWowCZjlOnQDpUiD/Rx169QORx+tLEcI2CnzDGe4rU1JJSHiKAgngY68+tNRxHCQY+OSAc5pk7Otu2STzyBz9Kjl3LGXIwsY7dMdB+NFhRjcZ9pDTyHBBB249O9U/KM15u6kdBj/PrSWDvKWkkj3DOc8DIqeUzSXgCIVIxgjgVqaWsyzKjyXEZycL0z6Gq2sK6RlAT8wxz9cmtGyZXkMhbB9Mjgf5zVDxBJINoLk+wOcmpjuZx+Mh0yB2jzyVzl+M+tXNoXzDHnLfhx/jwKkt4CiCPOARjg/hTLhArnlgevJ7Um7sG7soJsEspEighOOOo5qe8iZHUqAP3W0AnHSqwVBOY/MyWGMZ7ZFbd3bRGMEybQox0P+TVt6mknaxgoEkxuiAK/KQO/HSr1rAEQZAKkAZAPy1M9rBG4IOc4yQPp/8AXp0EJaQLny+mCP5/zobIcizciK2togihT2x9OarSTuE82CaRWyGKoSOnToeo4/Gi4YOTFuZlA25HpV3TLGN4xI5IjyfT/P4VG2olK2rI7OGV3m1C+m82eU7iX+Y5+vWqGrXbOY4hyRgn15HvW9OIVDCRyPTHJ/8ArVz04je/mUgEYx/KiOruyYu87spZlDndhRJgAkfy/StOXV9Yt4jZWOo3EUTceUsh8vnrULxoyKiphgSePekxi4LlPmX3+mKq99zbmtqiR4c24BwzE7nbHU9TTYIVTgEfKMnOOvapoEG3fjJYcmo5woiSMeZlnxnOOx5/Ki/QzTdyjbMv2mSQviU/cDdOP85rQtLBGshLKS87DLhh09P0qNLe1nnjiUAiP5jxzj0P+e1Xzl338KBnk8dP8inJ9hSqdiCK41CzGF1G7hj7qlzIAR6cGnnWNViGyPV9Q3en2luvY9aguAxPOWI5x0qH5ShOcbe//wCuptcalPe5DLfXzaeLaW6uPK8wts804LE5zj1zzWl4eutUm0+4S5nklt55Q5V3zvYDGT61Sht/tU6xIMZPcdB3reeCO3txHGFjQDGB2/zinJpKwVKzta+4W13cWTj+z7ue0J/1nlSEDOeuM49asS+J9d1eGexu78y6YIysu+NSW9BnHB+lZEr4Q8HI5HFOKRQ2wiDA7juf61lZbsmNWcdEzs/hHPq2oeJb2eWWaW18pAS/PQ/KufQDJ4r2FIBcJyY/XI5Ofp3Fcv8ADLQxo2jxRGJjLKfMkYjk5GRkCu2/e+VIhU5BAxv28nPPP4VzVKt3oe9SpNJXZlS2l3Bcn98Gb7wJJJPXjOOakllukt42O8yEYHX86lfzpDvgkikmHRXf0yDiiN2u5UFzuUxoVKOxHOeenFRzaajtroZ89zc3LiJwQME/fI7cdvrVuSyucqeGBKg5HHP/AAGkMGb1SImG0AY7fp04xVmUS3EhFtJEHgOSrDOeM+vvUdLjshshmtYl8sBmVAoPAIH+FF4YrmNpTblTGCQQc59/pV6JpQAZn+8mDkEgHHTntWdd4nuIYT8ynnGScDB4x+P/ANaouloXbQzY4povMkMRQ5Owg5PJ49PWp43iu4gXDLKMKWHIc9s8cfnWiLeFYAJWlO7ktn2xjg1WCxwyMNzMNmZDjP5/rT5rIlxuP+woikvIBkZ9zVvT4hECiSeXIeCd5z6c8c0D7P5Q3vgZ6dM/pRe/JGXhLRkAYPQdSelZqsyvZroWtQkKQRrEimQ8eYXOAB+NVtPe8a2aEy7o+ejn1J56VAb/ADb8vKCei8k/mPapIpS6CQRyHc/QIcE/j+NCkxsmvEfy8CYBcgf6z73pVaCMpmE+YVbjIJHtzj8aNxeWMggYwEBGNgrWSG1SQxhQQepxjccjGf6VptuRqzOFoY3Y7pG+bAJk+YAiliMi2/DljjGQA2fSr9wsZBIwMcjj730J61Tt4ZPLUSEbTg4HfIHftQnrcHtYilnuJEGZCI2QDA4B4/unp07VCkVwA3zngA/6wg/UHHt+NXdhWVcDjOMhMHOKncmML5T7kOeT0H09qpu6uCMsrtklfzJ493IYOT9f5VBGsrpvlwc88DvWvGThUbllAbap4I9vWqlwyGRgM7u4zn685+tc3vF7GVPEu/zDu454PXH1/wA8VX3CGT0zwME8f/XqxePiXHqc9Pwqjcy+eB0JCce/1rSmm0ZSauXYjyGOTJ1Jweufx4qeRTloig3Y4Ow8n6+v41Ws7zKRxgjIOPmPrVm4WTzMEE5T1yT9BTWjsx30uiM3G3COdoJ9sjiqwuHZM4kHOBuGM/iOMU1YTJyAwLA5U9aR2wcA8bAcKCe/ua1jpsxO7LEjBsO8si8YGQcH8q47xxf6fp+rxxXV1PNNJbRKYrdySpjuFkjY9gMeb+VdI/7wnjgnA+THHrXmPxNgMPiCLzGO+ayjKHfkblLDg/l+dddF3Zz1pciui7qnizQbeLXNKQXfkXu+W3DRgFHZfmHX1wwPuaj13xneXel2YsYVkNs8NylzKOfMVRuOO2eRjnrXMapClzbLcFd0mMEjscD17YqLR5A9ubJgOMggDqf8/wAq3tpc854uo0dFofjLWDHd2tv5CnzmnxjdgyHcR27n0pl3488SWR8yS2sZWUjJaNh+fPtXN2xNhrMcoO3PHpWzfwQ3EMny4yMAg+uP61DSTE8XO5uW3xA126ijuTa2AUg/IIWwDj/erPvfHd1eWktrcWEEc8U0bxSoT8jK24HB57dveuZ0q8EUstrLwV5T1x3qe/8ALFyLjyx6PwfmHpRy2Y1iJ33OnHjSEyateX1r9jvpbi3vbEqGaPzYgVZfUBgcVsaH4u0ePXNc1N7a6WG/+zyCERAlXCndnn39q8+uBGYthKc4GQc49DS6ZOWAglwNv3HAIyPQ1q9h/Wp8h2Nz4k0xLPxFYRJcR6fqkUk8aFB8sxHzKMZwDwe3NdPoXiHS7fw5pqy6hbxTLZRLKSRncFGeM561528aTREFUZ8EnPPaswoIivAC47jPrWV76CWLdtjvPE/iLRHj1IR6hC66hYLFlOSsqsdv04J/KtG/8VaELzzIr/7QM5OyJhtH4ivL7cRyueeSOnbFNuzjzAoBUHGQACB/nNJU0y/rc2emXPiXQ9UtLrSxqqxxzxEAzxMNvpzjHWoLDxdpU2qS37zCNpdNghuNzhSZVZs8dx7+9ecWrRoFkw2BkSKRxx607yoZHEp49CeaajYPrT6npl34v8OQgeU80zAZxbnIP/Auhrn7v4gxtEfLsZCOV2+bkkeh4HNcPcR+VJmMnPseo+lOikieI+dGFlHfB49+tWtCXWbdzYi8fXUN6sw0u3Hk2ptEyWbKk5BPI5xgVmya7qMgtJA4WC2kEsaCLiE8gYznIwe9Z8kRMnooHBx1zTbeVGM1s/XGRnGCaq+g5VW9jrUmluovPaYk53ZY5A/D8a5u9sCt/LcOg8qUcKD36cVq6FK0lu0TY+UetLq8ZMODHlexUd/asE+RnOpO9jEICyxsBtwc5BJzWiH/ANACSRDAPAAwapOyKi+YxGHxjHNXLPy5LOUE+WAQQScVpJjvctam+6CziAUgwr05NU0j8vTgUO3Dn6n/ABqe+kEUdvGD5cZjU+uTSIq/2Xtwvzdz259azjsK5jxR+X+8McZz/Fj/AOvWz4agh+2+bgNhMdPlyfWs0Jvj5ePGwYyfet7w/D9ni80Nlm59gelOq7IqUjakcK+3A59sVRdxJcl0cqGzjPpTrqUC3Y8Z4A7+tUtKUyXChwQvqTniueK6mLZv2iugAyRjsfXpVuIeYAhHPR+vT8aquxz8gxnGAPrxUqOIi0hZgcDk46/5FYvULswvFM4ZzGScAADjvz/gKp6Ombc4O5d/yGquv3YmvZ23lhnO0dh/jVjQpPL0xn3kMpOQ3UV301yQFUWhPp/lt5zLkkknnvzU6JeeWm2RwNoxge1VtPuIVgkbzGMgHAKY4+tXoNQVIVU7eB6UTWoQTRykTEoQBgHgZwfpUse8JKmOOxx15qOBpI8vs+pz0JFNkmwCTzwWAZ/f+dCR0Exi/dkuRvbJwfTH1qG4kjLiUkb+OvOD/nFNkkMoJB46Edv88VVuw4k+8Dg8ZNUlqUiO1ASR+cxk84qWD5rvzOenT/GoYGfv5eOvI7/0qaybJkcY4OOlaNaFs0bchY+ZAFJyCO/eqxRbrU4kkGVj+Zyf6U4SAHYJMDPc5xT7OFyDI7ksxJyOuKz2MttS1KgVPv5GABjtVW5kLoMHtnB+lEocfeYj++cZP0qKYZQck7cjGcfTPrQgiilp8Ze/ZuDt9BjmtmWSPy8dZP58dcVm6dGzTgq54OOD1q9e25Dg7yWOMDPP0pyepUtWMkkLOBH0UZAPfH+RTxPuh3uWLZOCTwo/pyaouAEJ3SFscjPSpLSNpfKUZGTwMf59/wAqAlFMsIrGUquOuCRVyO7MURQSIQeMDpTSsSP5SBsfx84zVUuPN+UgYPao0ZFkSXN8zAumAOBu9qz7df3szHGSetOnWPyyQZFHsen4fhVewJa3BLsCoPJPXNaJWRolYmEgJXEuCckkcmpIxskiQ5YnDSH15z/Ws8+WnOfmz0HrmrVtkyMTyc4ptBJaGnE4klbgADI+gqnLcJJO2I1wCQmD/n1o1CQQ2YiBBZsAkPyfek0+3AQZAIXjJNJWWrM0rK7LVpAYLclsAyHnH8qdG+HJVCwJHap4xvyAg6ADJ6VJ5SOWG4lSAwy/f8P88Vm5ELXVlC7JfOfMXcPvYwDUBiOACTITnmrk6BB82Bt7EZ/OjTIDJI0zYxH8w9z/AJxVpjL+m2It4OhDMcuO/wBKfdjfGY9jcjAxQ4xyDhh2HPX8Kru+AF6duU64rK92RbW5BbwyGTMgOAcdOprc8IaeNT8VwxyREwQlZpMd8EbB+J/rWe6+Va7AAvGeuM+lesfCfw6bDRPOuojFcXOJJQR0XstZ1pNQ0OzBUVUqXeyOo08uHJ8tSSMFT6+579OlahHkw7HleMHggE5+vA+lRyWqnLR+VGeABs5I6Y/X9aheYxwbBHuBGcY4/P61yx2se017ws9hb3dx5Y3YUjDKORwffoasSm3jJBQDj5/k7dDxmqzzZMnkny22dSOv+HeltyGAfPK5GM+/9KGrgia0kglwzpuDYyB0Jx2H4UsGnWK3qztCYsS4CwjCsuDwynqScU1wYzHGUwDj5hwemO9QvPIiYUtuIPyjg4PP58iodwSRcnmtrfMi5Vj9zjaTn+maqpDMhUq0YmlAZyeir/h1/KoZ5Un5liZ1xncP4OW7Z9hVu2ijjIw7sCB88h5OD6+lTbkVyr8+gtv9ojQ+YSVHJAGO3WpDGIxmSVY9wy4L9/rVeVpmvFj5IPzcDjI5xUjwiZDGwlAI3OCecYzj9CPyrO9lqXylh5wIJH3lo/LDIAc8ZGOnFTSSece20gHOScn8f881WlhA09oopNuMb8n7oz1xUSIbZGRZS2AB7D86LIC1bxDJQkKqjA3D69eKsSxwqinYCSfk47fgKzTK8QEahcMO7/4VclnMllBKisCxKgHPfrVqL0FoFsY0cpjEm/hiO/IIzVjzI/MIA3EYOWTdtGBg1ljzkn3yKiKCACQT19eMdalW6BvvKt4WO1AZHxnH4/56VbXQhGjP/fz6HLEArn0qoXBY+W4EYHQjmmSafGxfzG7g43/e/wDrcVKlpCqKT+8HdgASefajlSC9xkhBjBcrnjlhgD2qKN5JJ8k8dueD9aszhRA0mCcdR0J/WoYPLJxvxgg8Y59v51YtGJKty4CLJzwCV6kcdfzqtHbSpuG0HnHB5+nT/PtW3bMEgyOAQOOB2H4VWuX3IcbgN+eSOPfj6VnOXQaijmdRheO4jkc8HkjpxUFxFsTbj5R2z7H860p0hTypbm6BcgYVnGe3bvTdQ8lo9pUcgHjp3/ziiGgnYj062WW3ZxGZAJCOCDnHaklklJUos2E+V2Ix2/nTdOuBA5IAKkkYxnP4Y9jTrlITEXilnG4dFyVJxx9OtLlbY1axIIfNSMgiRehOzHoarTqSQHUD+ByeMfWrcYRQoYcH+Jj6j9PSoJAXIPlAenB61cY2B2ZT8lGfGMFuAC5/ya4T4z25bTNNvSsQMErQvtz0YZHX3WvRpIYijADc2ecd/wAa5D4mQm48NXg2yMFCyYUA9DzXVSl75zVY+40eYwMr2jRHbygPB6VkW00trqI8z7o+U1dsJAtyDg4HGM9eBUWt25huG8tCY2GQSMZHb9K7NnY8NaOxNqeJsSxt7/Sr9heCQiMycEcA1mWX7+yIfcSpC7QTn2qK2SRJ/Lc4AJOR1pPaxLXQNX+W5jmiO0ZxkkCrCSCaMoZCCe4HNLfwi5jYrx3HOSR/+vNUrLMTiNz8pGM5xTTug6BHcN5rROSzFMhAetWXlkVCdvJODjp9aq6nbrBemQIy/OGGOc5Pr9c1ZKB7dhE2ARjGR+tNmisrG5pc8TRAE59zSXduCgBROBuHPP8AnrXP6fP5bgEEZwDj0+lblvPG8gBkyoPyYyPwrGpHk1JdOzKRg2SkxhgOeSRx+FQOS8cokyrMBg/5/CteeMeZ8/CsOnaqMkUj7ipIXvh8A+31pKQ4mUJJYn2+b256/r7VYtN7oshfHQetE9u3lyEHrwBs5+nFUgXjkxtB3D0PJrTc1STLs7HaSpHIwfxqjdxlc/vM579c1Yhd1GAy4PUdjUgf9wSDGwA44z74/rQtCbWKufMg8twSx9X61VhxBcxtyBnY59quyLI3zlCVP+x0/CmOofEbn0A3D7tVewIsaNemC9kjLgxPyP8AP41v3KJLaNjBOc9McVyMjSQyxMduVcA479a6+0zJp+IwMc8kVjW01IkrO6OXuExKdvCk/JVm0aRUZCAd38X09quazASZHjxknKDZ1rJDbPnOeTjBzkmqTTRVro0L9hPFaneNzR8jPv6VLqKokEMKZ7Ejtms8PuitzHk4HJJz3+tTX5kNwehx04z+FBNhsFu/2mNeSDzgcjHqa6SzhKwFSBJjkVkaRb5dpgwIXgDvk/0reSPCBsjeD61jVfQylLUrXL7gYwDuPXjrT9KQAZ4IIIHFRSxx5AOcknOMf0q7boCOMDAIT+VQ9iblnayEHkZH1/H9ai1m6NrZSygDC8dOTx7VYRfMhwhVkJA57HH/AOquf8YyEEReZnHTHIPHSlTV5lLV2ObleMAh5OpxycfzrRs5duj4DEtggj68/wBaoXK/6PvjcjHQY4HH8q0NOid7P5jnHXFdppV+AsWWNiseDyTn8KinkQTNjcBn3q4nlC0DldzZO/JrHuJmWd1D9D6VEtWTSTauMnjl8zhBgYJPrVUcnGOD398Vo3aZQghl24JGc8evFU9pEfIG0j8RVJmyHQD+B8ZPpxSXCg55PBPOM4/zmpLdE38hZVI/I9fT2p9zK2SNmSOAR1xT6j6mMjOsn3mGB06ZqaylED4JbaSDz3qvE3zqSDz69M0x5NshGcg8jjrz/n9a13N2rmxHGZLjyo8sc8jHp+nStGX92CmzBHIGeMVFokUiWiyNHGC3QZ5Iq1IZPID7xuGOvUGuaW9jlb1sZz9meU4647VWuA+8/vCOfw5q6AI1/eOdzdwR+P4VS1BYwCd3XuOK0ijWIujEi7UEEDqV9hV29AV2JkaQggg56/kapaQzrceYhBGNv44pb4uZADgAk8Z5Pbt9abXvjt75XkduRubnpg9elamkWxXLySMwIIRSCPqazrO2Nw4jDMJDw7EEk+/+fSteV2gjMQ2/LxyeKKj6IVTsipcyZkfaeg5JJpbOBZJS0h27hgmmW6CeTk7gvq9X5xiIRgKoIwOO/pWexD7GJrLFIzEsrMZMKPn+nFKMLZKvzJtG3r/ntVW8Y3GqYBMojGMDsfWrVxI4gGAuAg6HrWvY1tZIpS72k4J59fb2rRso18wzbFGMnPT16frWdbo3ntjHYjmprmQuiwRBlU9fSqe43qTHFzelmQnsgHY1qziOGKKLkFeuO/r9apaXbhJRKeidzg4NTsGA3F8Fsn3Pv/n0rKTMJb2LEcsYJ4yT6jOOKnkBe36dRnK5wKhtBtj4yM9fXHtTNRlkKeVHLGueMAc1DVyfIgkVzP5SkHHHA6flWzZxC3iYlwQDjDdRzn8aytLtzJOJGkJGzAYDkVpXNwIgIxIoIPUDHH1/OlLXQJdkRXBQHdkyH1x69qdEm6VTH8sK8yMO9VoiZR5fJLEjd6/5FXbzy7GwMQfLt/ETwvHT+tPyE+xd8J2Umu+IY7Y5NpD++lHbYCOM9OTxXu9vHHAI+AARnA4Gf89K4/4f+H5NG0CGSRTFd3wWeRjyVGPkX265x6muyNwY5ChPDAHaR3Fc9aWp7WEpezgi4i7iCUIGzBOO1Q6hcB487wWB+TcecVYRyH+f7o9PQVFeRhYl4jDEjkvyR6niuVRO2TILRZN8h8w437sZ4x/Sr9vhEIAJZfrUFkvyBufmxknkD6/l+tXkhjIITB3hTkduP061oQivPGJI8eaTEAOQCOnas+VZIpCCjbV7dMYB/DtW7JZoqRnODjnHpnA6fSqU8IhDHBYDqc+meBSTG0U0nTYshj8wjoTyP/1c/pTp5NoMaxny8/J78dPer1nbFEBkIUgnP5etMki3R8ngjBPUE+9Q/IpJlSDfmPBUbu/U9vSpJVkxjBlXZx2zx6/jU4TEg4GCeTj3655pCkbxFSVyR3HfPH9P1ot3EQRBCJY8SKrOFRWcEY46fSrE5EhJyfldTx7Z61DtMIOEEnOenHXmny784kJOTke/Hv8A54pR11B6aDnEbxq5KqeRjOM02UEQRReU3ykkkoDjHbr9arJFG4+aPzBj7vqeKfZWoizK8YwAcbcj1/8Ar0XSHqDtGsuI+QSTg8/y71Z0qMTR8hSWGCfXtVfy/MyQBtP8PbGadbvJbyHyx3Jx6jntTcrkrQm8qTz4pJbmPyoSAOeXyP8A9dXYnBTzs+YHHRTnn09KZH5c3zyW6sMA4JwR/n+tBfcS7hY/3YIUYyKbkkgSIndRGA6LjGEHQED8fWoI0cOssQMgHzFQPf6e1PDCRgNrAE/nz9KmkJRCkaknHBIzx/kVPOPlEN0epIwvv1ppk81M7yoPHPORjGP500qJk8sjAzyOufemG2c4y5A9PpQ9XcEynd25jjPkxAyd2xnP41ScSBwrMM5Ix/k/0rZuIpPIwSGHXOeTWcU2AsEGTwcduKcSZIrSYWTyzz1wvbJpfs7KBJuI49eCO1TJAjyjsSDxn/PpWl5IMaly2QOF7VbehCXUpeXKU80Io/vnPHv2qN9pAclowepGcn/JrWMaCMeWhGeuKhlgDjdhsqM4HBFOnoNoz3Yt0HC4wB+WKyfEFsTbyIYgY2QrJkdQRg10XlnfnG0njb3H+FVbiISW6+YOxHP6Vte2qIsz5i8uezkmtJwRJDIVcejA4rYuY4rzTRJtDSr16Y+n6/yq/wDE+wNj41uhsBiu0FwnyYweA39D+NUdCMb25i4Unkf4fzrpk7pSPExC5JmVp8vkzlSjFX4Kg9+n0q7e25ybhSqgjPXFVNQj8m4/iA6Vr2Z8+0/iO1OmOnWhv7Rm3synYN58RhkIUryB6c/59KguE2SfPGOoKDOMjPT86ZI729xlEJAQ56Y/z/jV+ePzbbzgN4IGQ3QehqkS9GQajAJNMimdFyIypIHUds1RsskmE9OepxWvAc6YYsn5eCOeSO9Ynm/Z5xIDwr/OOnGaa7FRd4WA+YjksB7Z7jrU1neGOUxFvmyAM+3ertxE1zbAod3GBj6VhywnzC5BznO0HrTVnozSm1NanXWk0czqZCDxkMB2NPngQOyR7e7EcVh6NeESLjEgzx/s/wCfSuoQ+ZKXDL8qY46Z965ai5GRLRmPIuUOyQrngjAB64/GqNyAGwFOR15xmt8Wzt5vJHHB/wA9Ky76OOGRd0S5zgnuO9Cl0KUtDJKyK4zyCcDI4NJABkgoRnA4q5HIHcx43Yxyw6d6gKYlOCsZPJP510JhcRJm83B7HPI7VC/zOGWMbfvA56U2WGZTkoWHt9aY77OcD5uMjqaqxdhlwDL8mckYyMdc9K6PwxM8ltHkDHOcjr/npXOKCu4eX7E+3+TWtoEyQkxc4YkDg4HfNTVV4WJnsdBrEIFvIkf1jOecVyeoxmIgh2Kk/kK7GdzLbgYzkjP0/OsXWLVIoCMZUE84rmpO2hnTl3My3i3SWqbMnefoOc0x2L3ksbEYJ6fnnH51NpEoEsjhsbYyc44HWn2ds8spmCBdnPJBzj/69bX1ZbdtWaumRBo1Kg4PHXqau3ZdY9q7jzjJfHFQ2sQRyMcKh6etMu8+aEaQADLHDjnPtWL1ZzXuJAZFJkAYcfdP861cBIgrjGcfe69Pes2yieR9xI5IJA4x7YrciYNIRljjuB1HpUVHYljtgkSMRq3fv0964rxO4k1KQCTdt7e3/wCuu41OdILCeYk/IhyB6mvPcIXUeaSx+/kA+3SqoLW7NqPcqziNgCcLgccck8VtaZEPsYkPABAz24rPliDoo3sQyAjI6nritm0RlsCQMH64Arok9C6ruipeOYY1jBwMk8jpWVPITPJ9wfOex9fpWjqSFdx9eMLzjmsKW/TzD+6/UVUVcdFXRqXCmS2Mke4HkFs1VI3RmVuAQfT2xW+8BFvzjGNwx3P+NYrnynOBwx3DIxgYqYu5pF6WI0YjPzAAk8+9M5eTJA4TnrmljAOXPOUwOOppcHy5M5GQcjHNXcdjKR49+ckH07GprC2mutUCFC8fV+MjFR5GPMD5Af7uMfj/ADre8OWxWBrmUDa/AyccDn9a1k7IuUrIuuhj2RJggcnIx9apXdzwwUuwHy4z7/WrE8u5jIQOSccYwPWsuU7mIKEA98Z/OueKOemriiZdgBK5HrVJ4ppJGkLPjnoSOasRWxnfeQP73A5NWdTUw24KkDBwSfX/ABrRO2xutyhYDF3I/SNU4xgU9y7SjJYnqCqZzn/JxTIpRFbseQxHbI6evpVuysyqLNcja2SwAOQOKpuzuW3bVk9vi0tzgr5knzIMn8s/561TfM1yS8oyUOBnp/8Arp9xdHeQEAxnB9Rnv6UWEO+Vt7DOwnOalLqzLzNKzhEJJYDdgHrkk1V1S5TyjKCNx+/l8knH+f0q4WEduDwu4ckiuf1WTzbjyIX5Y4PPQUoq7IpxvO5LpEQED3LZLSff5zim3q4hIzt5z0xurQjeKGzWEAHAzkc1ns27iLB5J9cnmq3dzRO7Gxy+S+V256EjpnrSRGS7vOB+8kOCVPb8ahnwJBE4j8tfubT39T/KtfR0jSMXRK/vPlGB0H/16uWiuVUfIrloKbeARR9c8le5+tMkTlMnaDjCjt9asM8asvb/AIHnHvUUkoU5POMYIOa5zjVyRAIY2eRhkp0HB9MVBbxSXFwxkOI8Y44I+nNNllEgWNdrEjHIz+Gau7lt7eOOIqGX0FBdmPucwxrFEUUeoPOPfHfnpVFzyY+Wyfbn6f571HJdE7hndGOenPpU2noZZTsjO0vt4wAP84pbIdmjT0q0Xyp55AQuDgH0rU+H2mjXfEYup4VksrM7ipyAzfwr/X8PesPXLr5102xLTmQgYHJdj0r1vwZpMWh6Ja2xdi33pSU5Zz1PP+cAVlKpyK/VnRg6HPPnkdQWQkSAHcMK/fB7f1qUiSSUMSDnGwYyOlN0+KNiZTkkZ/H8cVrQRxgq2/B55YAjP+c1zJNu57SIC0kTrukkxyQpfPtkGoZzMJw4UjJwcHqOuK0pBI4DNJHnnHHb8aSKIyksUDK3UADJPrTuFtRYoQq8FmDAZXI4GKs26FATyHjOAAR6U2dXUKPLbB4I4xmg71TeCvr25/zilJDSJpVJX7p+UYIz1GPX8Krujt8kb5Ocnvzzj9cVJG5kQOrEg88gdMGmojs/HbPPoMVi30RpYsRx7guxwDjOAOC3+f0onUeXlPRSAE6Z+tJAxCEBuNmAR+f+FT8EF95w/Qf59v5VCTepT2sUY4CM4PmMOBz7mgwuXHmqxH3fvfeFWAoEjlW3Ek8+nvT3WfooDEjg88dapzshJFCWEb+cHk5GPy/z7VDskl3Dy/mB6jOB2rTK7NvmMWPJ3HsMUkSht2AxycZxgGueVVrYtUkZZifIIQAdeB1PriljQt1J45yTz3q/LGZJSipj+pzTZYQqcgZ6/qapSe9gdMjSN2ARe46+lRPAQSM5yOmOvv8ArV0ruBBjxxn0PpSpG6oDtIJxyRk+9V7XXUXIV4bbaAhPPYCnSxsQEbJwhGcjire795n5R2x/Oo3OSMuKp1LoXLYgjjRTwmSOfc+9FxHuycAnIOen41b8t8Fs8kEDNR7QDnnKjrjjtWa1G0QxQAyMXU7lHyE9zUwiKx4Y7e+fQH/9VPhGRyAckdOKsRIDkK68jO09RWz1RNilcxKVHmAEHHTms/7Pk5f3Jz2rYn8tQRkcHuKr+UoQHcueeaI6O5LRnRxYuBgZIPPHFWfKbCnfuycH0+v5U6RXEaneBjPUVNB83JAJwcjjNaKxFivIXePbyo6cmmPiN8tjnoB1NT7ZhLgE7ePyHvRcRFkHDZBxkjIHFaJdxMog+YPkAOenoKWSASJsk4B5+n4VZ8kx5wFHQE4phG1OCzYGMHAAqm7EpHkfx807Fhp2qY5hm8g57hgf6qK880ySNJA/BI4PTmvcPi/pf27wBequMxAToB1DLzn+n41896bcA/LvB6Dnp+P510UdaZ5eOp3dzY8Rwv5hk2Fh03DuO3FU9IuxE+1z8uccHt+Va5jNzYHJBKjBHXv7e/FctcAxXeSgx6Hj9PxrSnqrHnU/fVjX1uEJIZYgdrIM4GaTT7giP7NNgjGQememKdaM97p8gIBZQODzVHy8ELwGB6DijpYaV/dZo22ENxDxtbpx3xWbqUSF1JcEtyMdc/Wr0U8skQYNz0J96rXYxAckkg5z6+lCetyqe4ujygAW0pPH0PXoP51X1WIx3Hmq7YzjP8hVa4kMJjlGCpHJz1rRkk+2WhiwTLgeXnqTQ1rc0tZ3M2LEcqkuNuOOeuf610FpeqmVJ8xhgEkdua5+IlHMMmMgc+x71cDiORgvyt0ck9+5xVSV0VUVzrVMcuSjYbABBPHFUdUiYIfLQJnkE8YOOmaz9L1H7O+GyV7HGRiugjaG8jDJzkHkHDGuVpw1Oa7huctypJHHT0OfwqMSZCqxJHOPYdxW3qGk8B4/MDYB21gyxOvJBB98j8q3jJMuLTLEXCeWHPHcVFcW6tkLnOOBzzVeOSRD5Y69uKelwVk2yE5ByMfStLMrlaK04kjcmQd8En09vyFWNPkQy8nv645+vapL945kCvt54+vsaysS29xnGVz/AJ/nVWua2utTtbOeN0A6gnt+lTXFv5kDKcSRnNcxb3bRlc4A7EVuafeoY2AJOfUkge9ckqbRyyi4Mw5IjbXEkLREYPIH8QHNWdPkby4yFzjnHQZ9Kt65am4PmwvyeCwH0/oap2ySDBIA8vAf3+taJ31NJO6NGKSSCCQ7duTjPaozN5twT/rFAHUfypiTx+UIZCFEmCP6ipraNneIkKDncQMgfrWexklY07BJVmXPpgfWtuyOI245z1PWqNkEYrh9xI5POf8A69aRjEFuWUZ9jxmuWo9bEmN4kuBFYeUwGGOXB5/CuYs0zuuXAOOnHTvVzxDOZrnbIOAcDmrNtARZqkpBXGMZ4/OumK5IGidoGHLlJFVpM/J0H+RWtbsV0oH5iT/e5rK1ENHKVIj2c7F2dfpWlFtOnCKJT8wJHP8An1rVrQqWyMO/klJdAQx5wc9/6Vznmj+7FXR6n8kcjgEAAjp/KsBLa6ZQybtp6V1U9joopWO406UyWRUyZ7Zxj/PfmsnXHSGcD5v9XhgRjJ6ZFQaVdZeMRMMD7659+9dCfsmpQvFcRCR+vXv9fWuZ+5O/Ql+47nKPcJsOSACTgjkDmm28++PJf24PvV3xB4fmtY5PsjSSqCCB164/OsK2YiMh93HXtkd63SU1dGkbPYubpGufLjQGNuHA6gVvlvststukfyqgH0+tY/hiAXGqSSkZjiDOc8EHFX7uUyyHzcgZOweZ3/yamrvyk1NXYhnnkWPGOOo56VDbwB5Mk8E+vc9v5VDIJnfEhwqpnnJH41ejdEjOMRqD1xxTtZWQ2rbFtyIo41ztBwSe3+eaytQneYKg8zax49f0pzyyTyLHGCRnAwef/rCrFtp5SX7RcFRjGIh/WklbViSUNWM0yyaQCeYfu88Z/jPFTXZDp5YcDgZ/A4p1xOcjy3PlnOARz0FZ0swbcD0wSWz2oV5vULObuxkieX0ywPfsP/r1p6dEI4FPmHrksDgYHbpzWbZIJZT8mVweDkbj/nPFbEckcUCxdGJ+TrkD1+lEnpYdTsR3k6A7jjHTnGAcd6ytMjM8810Sp54wckmjWLgNJHADnJxySeB2qzAjxWgQxjnqB0PenshWshl2wZxsU5KfxOOaiSNUHliQDI4XGetNcZkDncF7A/Tsaq3LhnwjlcYx16etXFGkVoWLdJJrhY4yuGGZCcZFbsZAlhUAeWowOOmBWdpFvJHAZHYfMOFzzVgyKoyvzAH1B5rOo7syqassu7BGKAccbsdvam3BCgmRBk4GD1pllJG+CQ2Tz9aZcNHNIVIJVeSw6n61nYzS1HWj4fzjg5JAAHHrkVFc3Lpb5DHcRnH4f4UkeF+TO3d0HpTRFNc3KwRrISzgDaOtXYu2upHZFrqWO3Cck43AHJya6S7ltNM0tfL2+YwxtXn6n60+3sLTR7OOebcLrkbVfof6/Ws/QNMuvF/imG0VgIW5mcc7YxyT/T8qyb5teiCMfaTsjt/gp4ZF5O/ifUkKxjKWWRgMejSfQdB75r1T7EDITnth+eT+NTaVaWttaWtrZRiK1tkEaIBjge3+ea0BAAAQMLjnB964qlTnd2e3SioQsikkUSR8bhjg5BOKvW4yg3eYB344b86pyI+8x+Up3EfMR39q1rOPCANjI46/p9KUn1NKaK87BiscSnaPQ5/CrkCRkqqGTd/HnjNPkiBcHbz93j/PNJAoadkyRjOee/rUJpou1mTRIHckAtx16Z7Uptwcx5A4x9e9TeWvlKgOcYw5PQ/1pm0pGcjjPfHH+NJy0KSEdCibPXGMdv8AIqKLeMgPwMg/SpokkP3iFHAx6+9SGGf78ZH0/H1rPzKtYhCoCAJAWYd+lKYzE4zlvQYGBU9vGmZB5ATjnvmrJgLHgAA84IqdRtFWOFvLJB64OOmKciZPA6jkg96tGB0QEABieg6miK2RYi55JA4JIz7Um7suKsikVKlTy27uMgVEiEFs8NjOBV24QiMBcZB7jJx/k1XvJ7a3TzLq5ihT3fG456VlJFIicDfkBeoOfqaW4hyigR8HGAB9R0rPuPEWnKT9kjluCCMYAVT+JrPufGCQqCdMDtwEVbjOfTt0pKXQOXQ6OKE7ASTjPZPfpTpBu5xgn74xxjFc5/wm9ikZMttLEegUOCP8K0dL8S6Vf3BhtbyLzVAISX5WGRjjPXr2Na3TJUWaRhDJhFwCmRTQo2qUiydmB061bBwwj6ts/rUSqSS+OTxwP5VLfYEugx48IEIOf580kkbsMmMEcAe3tUhDkk4Jwc89h7052JH3zn60KRLiV4EGBggBeTTo4ZFy5Awo608ph8L7EqO/SpHMjxdQo7810KStYhpkFxDmLIBPcECq7xlTngEoe3SrzqWKkkH057UknyJjGe+4HNO4mUnXgYAOeCfWmW4LA5ABJwMjp1q3GuRnbnnikMYXnocdvxoTdyWgC4jB569TUMqyuBxhQMk4zkmpJBui2Zxxninux2dcj0weRVqVyeUpk44Lbseh4NVpNzE85HcgcCrvlSRJjOSOueeKglQnIjH3ec9BzV810KxRuEilt2STaVZCCpHJFfKmsac+i+JNR0+QMBb3LRAE87c/KfyI/OvrdoSiHI5A7nj8q+f/ANoewFp40tr/AAQ19ajeAMfNGdvX/dx+VdGFkr8vc5cXTvTMLSJ9hCvHw3qOKh1+yZg3lDMm/jB9O9U9PnUopfqPmT16810dy/nQCUHG7j7+ce9aS9xnz1+SZynh+42XaI7YyChw/ftUutwSRT+agPlkg/NzkVVvVltNQ8xeFPOD29frWv5gv9OwSCxTgkZwfQcVb3ubPR8yMyzlMc7c4jIzyOPfj/PWn3MqTHLv7c+lZnmvBPtkQ+h46U7zwRiORvbPXFW0bqPUHk+UxyYO09vSptKmSO4GZMEjhTg45qvdqD8+D8vO7Z1HWqcBKnP3ipyKtK6Kcbo2dQtgXF0ifK2OMdKrhzlk+YDO0g9T9a0ba4FxYGEIqlume2P8ayrlJI7iRXOOoyBkH1NRHsyY9izFLGZNkbj5TzzkVqWV3JCQ4/dqTyvb8ccVglyQSAx8sYGe+PpVqKYDL87l9O/WiSuKpTudol2s8RGSoK4/3fcelQ6hplrdp84UNkYcc81gW9wQBJFtA7jOQf8APNbNnqWRGuG5AB9q5nFp3Ry2cDA1PT7iz+SUgD+A+3tWPcHY8mSTnBQkH+dek7Le4QhQNpBBDAY/OuS13R9gaS2RSCMgZ5rSlVvozalUWzMSKQBFO/cFGQKtRvA6BFIKEdTwR/niqLwyxS4aMg5GfankIXA5x/s8/wAhXRY3a7FkxxIC/wDF6dKuWE5nTyxKq7R06YGfes4grnywCCMg9DUaSGJ/MU/MOOByKlolxudHcTGJIOSR5p+pBqk80sIcERhicZI5781AZhJmRsREgkDPQf5FMkl8ycPwVPA54zWaVhchZjdzyWyQe44P4fyrYsrctHgnbt9e4xWbaR+Y64xnGTxium0S1JTP3lHOB15rOo7IxqPoaml23l/OMe+E/TH+elM8SXcVtbMCTwhCA9T1rSAKQEbOvoegri/E+oifJBC7gUTjGRjrXJSXPO5CTbM2B5JL7zD5uC4A6Hv3ror1XEXzR9MNhu2PSsrw5AXMMZ3Y6/h/n+VbOo87jxg8Efp/KuiTu7F1NzktZbO9huJB2hf8/SrURaO2G9JARGQOmeuTVXUC/m4I3EEcg4q4Q6wbVUhQOMjPHqDW3QcnoZOsTAwSjPWMc8Vl2ku22jXzMYHrWhflXQxOnBAx2A5rGSHcoY966aWx0Uti1bTbAFwenJB79/51q2d7KhVgQSM8evt+Vc3aA+YRk46D3q9bSFnOHw3cZolTuaVI3Osgu47gHLhVkHP19qx9X0ZLl/PtMqwGSp457/hVIzSxyqHzgnGR3rX0/Umz5MsYUjoMfhWKTp6ows4aozPD7PbvcBguGHIbn+fpzWuLi2IzgxEjPTAarNxYx3iGWE+RMr7uOd31x2+lZFzZXiS7AV6ctyAf8/0obU3cJNT1JLm3fyt0YikZuoA+7yPyHWq/kyPGTdHyV7EgdfpVy30siMmW7mzkDYgx+fNTnRtNQrvM8qA4Ilf/AA96FJIFJGUby3g/d2iKNpJ3d/8A69Uze3srsYoZJGJ4IQ10SR6dbEC3tody9CU5B+tRnUo4sEEAngqCCR75quZPZDuuxQ+w6hOg3wmPI6sNuc/X8KfLo80ca75VEZ4wASTUs+sSS/u9hIxjr0qF7jd5i+YxPoenP/68UXY+aZZtvJt7cgYBGMsR/n3qrPcAjekgLN0FRzsGRiegOTxzis24lCJkISx6c9B2PWnGKbuVGPUmtozLeGTy8hTjr056VbuyQi4I3ABfc8DPSq1mdkSkPz3NFw8qxknpHyOf896tq7KtqVrueRo3jH3s7QMds0WEYljHmBjgcjGfy9KrO8zSjIBVjwOx9/etGPy4bYADbI2chj1q3poXLRWRdnu2X5Y+QBjHtTHY3CLF0BHoSc1SRizHzCCB9/JNWN/lx7gvmHGMAnmseUy5R9w7wpDEpO4DhR6/j/ninxv5aFBuP/PRs81Rt2zL9olUZOeCfu+1bul6fJqD4BZYB99uvXtz9KUtNyZaLUj0yylvZCscZ8vODzkDj1OK6cCz0q3xbCMt/Gx6nmnXDW1jp4iSLyVHAUHkn19z9a5fVLy4llIkO5icAA9Kw+N6bGN3NlfVb57iUgEnOOckgD0Fe+fCbwgdA8PC6ubbytRvSHkB52R/wr9ecn3PtXmvwX8KnVvEC6xdxBrKyk+Td0klH89v88V9EBhhdzCP0bGfzpVpL4Eeph6XIrldEaFP3YYOBkj1/wA+tLb+ZJH+8JVf7p64xWlbh2BllUenydKqom64kLEEE9D1rkWu53ksce/BK5OTx2NaVpACkZ245x0qpAxErBsgL9zI55q/GwLqc4yOxrKT6Fx3FkjjWTsQPeoo4BGSdnBJPXNOnfdKMrhimc9Mf/XqWBlAUkY45z3rJPQ0aIpIcofkAz0I6gUhhV4zhZDzjB4ANW08w9QOOQcdDTXTa5kU49dvORSb0Ghvlqu0Bz0wM455qWRQymPP3fr6+1LywUImc9cc04L85zgAjnOOtTuUMiUggl9nTgDOKlOcg4PON/5j0pxMYBHAGeyYANOQGOPsdo+6O5x+tGwDApL4D7hGTyOKp6vqlvp1v51xJj5+B3b2FTSOIrcTIdoHO5jjHcn/AD6V4d448YCfz9RuZE8qRzDp0GMt5YPMhHuadm9EB3GqeLp5d8VkscMYwQ0rjJH06ntzXJX+oXMz+ZNHJd7upD5/nXlOoa5rBEssaRW4m+YtLHmQjnnnp3rlr/U9VlkBk1O6mJPOHKj9MV0U8C57siVdrofQUF8IUOB5YJBxMckfliqlxrVrHJHNcGyPl85iuPLI/A9a8eTT5U0eC7mnlmM+Ttdye5H9KbbQK8kcc8haNgANw3YpfVILqV7SR61Frmn3oKQSQzyhM7GfaT9OcHoelRtGDGzRfupeBJEc8e1crb+ERJpzXJtomCjOVcjcPwqPRPEfkX5029uSyqdtvcO4LIe0bN6dgTUqinfkZbk18R6JoXjLUdJ/dF2liUg+RKeB7j0P6Gu/8P8AirS9WgLJdiGcjLxS8EeteJaq4YtLnOSB/u+2KWO4mjw8Z3HoeOo96ydPQa1PoVJsksjKOh6+/NSSzJsCYIznk8ZryDw942uLFAJQZ4NmXGfmTpn6ivSdF1ay1i0W6tbpWVu2BwfQjsaS0YpRbNc5C58vBI65H5U+PKJg5bHWmRlFzIeCDgE1ZQIQQwGQM89/pU31ItpYYISCST2wOe9EqlR2HqM4xViIYfB5PbPSmynKbhnH1ra5DRCigjJGR6USIcnGOODT4juzlMY6ZNGACcDIPei4rFPYQB8+OSABRsyWGcjoTirKxleNpIGMVN5S+WSPUcelXzCsUY0OcyHI96kMKAFxjBAHHWpzHg8g81JGjCIvgHODjPb6UXuMpug3ldozmvL/ANoPRDqPgOSeOP8A0jTZPtKcfeUcMPyJ/IV6xIudxcAHp9Ky9ZtEvNPltbqLzopUZX91Iwf51dGpZ3M5R51ZnxxpkqKPLBBjYcH611WmSiWAxZ3P6cdef8/jXMarYvoetXuj3P8ArLGZogTnJXOQfywa1rOeNpYmHcZGfWvRqK+p8ziKVnqQ+I4TPEdn3lOPqR+lUdGvTHmNjwvByOh//XXUX8AuovMwMOOQPU/5/SuMvIjZ3atgANjPGB6Uqb51YKVpw5WXtcshMhu48ZABPHUd+lZsEfmRDBAx8ucfhXR2VxHdQINgIPB9/esPU4nsrvzET903BHatIyezNIt7DNjGL96OcZINUjG8LgrnYuckjGK1tq3aCSPaxxgjGCff8KpzJuiUmInI5I4z0+lVFmyZXt5plBORtyMd61L9BNaCeJCRHx15waz0WMBgR9WxV/TroJvidMgnGQ+OoxQ+5El1RRiOUw4ywPJH0qYA56Z6jg/5/wAmobg7DHICpGTnPGOn6VLbkPGTjdn3oZQ6KcpIpQZ9SOf89K0bQhR1Ubjxx7is3y2jfYgyMnnOMfSp4C3lqcBu5Oe9SyJK5tW97JDKY5dgi39RWiJ7eUqXZBgc+3P+etc1DIeUIB3ZJbt+NSRsjICOnU88n17c1l7NGLpm/e6ZY3cYR4wrqB8yA5rndY0qWy/eAqefkIJxjtWhbaisAwRkfyFbEF3FcZX5c8nJHUHtUc04PyCMmjhYvueXIrEqc+YenFRybxLkE4zkY712V/oNtdM7RyCF+mAD83uawp9Hu7CMiRA656jBFbRqpm8aiZnQbDueY889OAfwoiB3gD7vUY9eaVogVYYxzkjvinW0fl4JCkggYHOf881ZbatobekJt4XB6fMT0rs9IhQxANg5xnrXJ6ZGVdSNoU9TjGD0rs7RRbW+S4aPB+n1rgrvocb3I/Ed/HZaW8mf3rcIp75/+tXmV3J9pnO3d1249v8A69dB4s1F7mXZHK2AcDj16msXQLYz3MaYUSMeB/UVtQp+zhdm0VZXOy8PW5hG4xDIBUc8gcf0qLUWA819mMH0rS06DybcnYO4I396x9YzGhY7sHJ46EYrGLvO5z7nOXQ33o2A5zjOO9ajq7xEAgqQCCOOKo2UjzXobJJOec5K4rTn+WMcKVwPmB7cGul9C5HKagVYN5g9B+dUUmjRQpTp6Gr2scAurkjI/lWKznceR/3xXXT2OulsMeKSOVgHOEfHXmnplJcg5TvjpUlyVF7Js5LHnAx+lKihtuSCODjODj0rS50FqOYO53/ePB4/+vU2yUIJA5PPTGMH/GqEKNbyN5seAflxkda0LYho1JYDP0OD/kGokjKSNWyvpY1iByyjvkAj2q7Lq8TJFG4Ukvk8FR+f51jxYaItvPHzDiqlwXMhEfBHIPc1hyIxUTeN9EJCWCgkZTjk+3FULzUzG4MfTf2wOKyN0igxsflx3A5+lRhcucYLcZB61apotU0XJ7qacHrjtnFRBhjeTnHc9v0pD5jA/OSD29vamlsg5OSRjjGe/erSLSsPO+QbVJJY9z0HT+lLbk4kIwWHAyMcfjUAIICZyTgYx09TQV+QgE9QBgCnYYlxcnzCI8ZPA45NQR4efDuSoPXZwD9KW7YIFjD/ADHk44Ptk96baJgdcZ65NaFdCzGCELxYLHOTmmPcSCQiMlmIIx0xxTLiXy08uM7cdD/nimQbn3GQDb2yc4wPX8aSQJWJbJdv94A84B6f54okkMhCt0PHHWlJMrqo+XPp+H+H604S+VyEyx4GR+v5UhMmiiEKKJD7vuODj6VAX3ybwcjqR0wKTzVmbyhy3sP8+9beh6RJLPHJMAxX+Fhgf/XqW1DVkydtw8PaJLcnzpUKwDnK9W5rqru4isolEdthQNoVRnp7UX1wtvbeWIiOPukA/jXPX+puXb5yVOMDPQfSuPWq7nI71GS6hdGZN0pO44wB/CP8irHg/wAMXXijWVsbeSSOJfmuJwPuL0wO248AfnWbpllqetaottp8Jnkkxyozt55YnsB619K/Dzwxa+HtGjhijMkjfNLNggse5x+GB6D605S9nojsw9C+r2F8N6XHoyQ2UcIhhjQJGq9B/j/9euhntiUjxJiI8utS3EOYNxwMcoR3qPyjJEi5wpwcD9K5elz00h6SeUvlqcj16YptsCxdsdzj2qzaQHf2yOeTzUqRJ5TdT7A9f/r1nJ6aGqQkbuJQUTcSfSrsADEcLnuN9V0UKN/zY+tSxZVzgEEjoM1z3NVuLKoMuPmx3YnHP51KihAC4znpTCod8HdipXUrgYGc+nJqLlscihQAW4J6DoKcibhgNkZ49xTE80sr8DJwQenSnxl1A8xQBn1ouCQ4QoEzlfQd/T2qUxvkkFjjkZHak+YHmTjhcj681Mh3OUUkjOMUXHcYVU8IR6Enn+dDA7GxywPpjoelATLt82BnH0PNSI8YTIUEms+a+47djlfirfxaf4PuA5w1wDCNuc4P38fhkfjXytqOsG/v2umaO6YnybaIcBAMcmvoH9oy6SLwfMVB+UHGOvJUH+eK+afCNnLfamsHXLjLjqF9K78HFOm5GdV2mkbCaTLdlUijlvbyT7+0YUegr0Lwf8Fbm7eK7166VYshjaxADjrhm/wrs/h54djsLSMbEBkOXbZyPbP516ZbxJFGNgx2xRLETtoVGnd3ZyPiT4b6LqulwwmLyvJTbGYgFx37V53efDe50eMvbXDMueVMQk/DrXvAmABTPJ6DPeqeowgqAYhhT6dK43Umup0+zTPBb9ri2sJrdHjEigAKqGNvw55rx7Xo5Ddy3CyCUmTD5+9n344r6N8b6Etx5jBAoPpXg3jTRbuzvDNH5hA+UsRyfrXZgXBM5cQnYn8N+JEuI/sl+378ARDPSdfU/wC0P1+vXp0PlnYpDD72fyryG4ILDOQ3OWHbmu98FasNSg+wSk/aYUwhB++v/wAUP1rqxdDTniYYetrys6N45g4ljQrIAM46Vf07UJrW5WaymlsbpH+8Puv9RUNtMElaKdBzwD0qxd2Mm5ZV+8R1HQ15d0dtz1Lwv46ttQ8u21gLa3A4SUH91J7+x9q7eNhIA6HK9QR/jXgOnReYgWTBwpzx15rpvD+varorgwSySwnjyXORj+lYu1xNXPX0BVCuwDnHP9KcYiBIeedvGax9D8SaZrEREcohnAG+KR+/tWvk7855HfjFbLYyZDIG6o/Xvjp61LboV/HswpwdyOh6Y69elSQM3O9CnQ5z1pW6gxpUIR+7K8U3ILspTB7jOeKkcIBz36Z70jrjgqCTx7n/AD/Sk2CGAjkbABz0pzgncMg8AADvxQjHON+Ryfl+lSbe+c5x2/SiL6AygGY3DRusefaoJ1nMnyDb9B1rSkjjV/MHyg9+4qG5C4+VjkkngdMVstCbnzN+0x4eksfEtpr0QPl3kZWRj3dcEfmP5V5/pEpAA3EqRxntX038a/Dh8TfDy/ht4919ZD7XbYPzZUHI/EZ/OvlPT5nUKJMlfb3/AMivUoP2lP0PHzCjrc73RLlZbY28mSUPHJxWH4ps/wB9vHIYDJ9KLKeSGVZEBKk5OD/Wti/RLy32RgksMo2zof8ACs/gnc8eN4O5x2iTmznEcxAI9+D7VrXirc2xUOOR9DmsrUYVEolj+fyyMA96v6XdI5WMMNpGH54x6frXRL+ZHTL+ZGXZmTT73ymOBnGP61q3NvFPB59uI9x5Kjo3uKh1m1WQCdDHuT26jNRaZcmDyyz7gD/jQ9dUVd2uipKNqbhxwQT+HGaQHbzltwP8Pv8A/qrZv4I7qDzLKM5PBBPWsCRPLLbx9c496qLuaQaZakcTxqgKiVeB65//AFGorKUb/KkABwe/P+eKhIyseyTaY8nnkfjUO4fOw3BTknrVWBR0NeMbi5ABJx0PX61Pb7WcR/xjjHYj6VStpI5IsRyB8cEZ5NPRtwxvPy8n6/5/lWLRGxZBxJ8igqScjPFK6iMb0yD6Dp9RUUHzqPNGARj3ocYMuzHynqDzQIlkk8x1cbCxPX8elEbyQuZFJ6cEd6gHBBCAHqe9KG3J3AXnGelKwWNm31OUHy3kIPAw3PPpVq2vyrhD93fh88jHeudiYOQYz16jGadG2JzITJjGcf8A1vwpcqI9nY6M6dpl9uIVY2J6IdtQ/wBgSIDLazJON/CcA/T0rOtyHIJBBBJPTqT6dauWd7MhMi4HoRWbU1sw1RqW1rJA8XmxmME43H+Eir3iS5f7J5cbKqufnIPYdvaskanfMMSTfu8ddgGD7VS1O5ZwUZmKnPX/ABrP2bbTZkk7mZfnJJGAF6H2+taPhOEymWbaCVwEwMVhag7GI/OwbofWur8FQ7tIMhZtxOSOB/nvW9T3KdzappTOiDSLbCMoRxuyRj/PeuY1+ZFDYzgPg7TnPFdPO7rbkkE7Rgc8YrkNTlVpfJZcluTkjg5/+vXNR1MIrW5R0pzJc5yFPPy5/wAK07tY5I22IQfu8HvWTZOkep4QcKDlQeP/AK9bMr7C3zFTngECul2vqXU30OY1QbUkGACCeOuMVzrrIzlh3/2q6TVXRJfug/vec8ZrC3W4++mG7/5zXZT2OmjexJeASSRygmMtH6dOaI1TYXJ7kc8g+360l6x3xuiYTeRnH0/+tTBIj4c5AJ53dO1X0N+heMWIDIASuOQO1VoC8JGcHJ9at6cwZ1jA5OCOv8s1HeQ7CD2/vY6f/W7/AI1K7E3LllIGcBG4PBy+aLzmLzM4YnHOODWbayYl2Ark8A9McfpV8zGRCuQM988exrOUdSXGzuUQ+U44LHr3FOjB8zh8Z7/40kokEhk+YRjPzEcdaa5zks/HuetaJFDpXTfsAwF9B3z0qGV38skFckY5HP4U2RCnIZs4HGMZNBhySPLzycgHn8qAJI8Fs4wwOMDnJp0j7dzkDpwcevTFOHlqucYAOSoeqlzIZpxjaQepBxntTWo0hiLu+fBxx261IiyH58DHOCT1owOAo+UnJBHAqCeQl2WMhec+n4VRRLzImz5VIOSQepqcRcqAvAPReg9/0qK32FAXQZyAe2amnbYdsYBI5JHHI7ZoGKSkLnktvGfSoRvu51iQGQk1Lb211qB8m33SEdSf4R7mu00DRItNihkk/eTA5MmzIHsKyqVVT9TGpUUPUo6B4dSIrPdj3Hz8jnvWvc3EdtGuxQCTt4Gamv7kRocZ+buT+XT+tc3c3MksjSZJ54XPT1/ya5Luo7s5dZu7E1C7kcbi6hs/J+fvWXJ500kYB3PIdowOuf59qmvGOeQMt2xkY/pXpPwS8ISahqEWvXUW6GM7bbHHOMFvw6D3ya2v7OFzro0uh2Xwc8HS6FpZuLsKbucAyj+7j/lnnuBxn1P0r063Z2wUz15Hv6VKsUMCeXFGqkDBx/8AXqx5KeUBCACvQr/+v61yrXV7s9FK2wydQsG7YR9MHFMghxAu0kYxxUlwSziMg5AGe3NT26cDnBPt09qUuxohY4NgAOT2ODzQF2vyDtb07GpgCUA4x7imoiAMNh6+nWuRvU2WwkADxnKEgfpzVhIvn4x8wHcU07FUZyGzn1x/SrcKkRguRjHfv7Vk2aJEbxkPjyoyfUnpxRKoCEgkE9scVM8e4s+GwfT6/wD6/wAqCv7tgm7r61ne5oyouxevA7DPvTxJhR84OCMcdaWVHAzgkkjfz0FQJ5ksgHmFVzjp1rJytoilEmMzkgRuWzzx0qdFkfIztJ7j/P8AjSxRogVQVPHQ0XNzbWiZllXgnAVMkn2FVZ9RX7EwiCjmUjjmoS3lA8AEDJ/yaw9R8WW0L7THNEFzkMPm/nXPz+KNOzFJBqDSlgfMiYkkfTNQ2uhaT6nK/tMuW8ITjzF4eJMAcfeB/pXnHwP0yKUS3cuF+cjd9OK7X4k6nYa14DvYrmWT7SBvR/LOGlHPFea+BtTi0/QkN2QbfexKZOXOeOO4ruwt/q7S7mFRfvUfRWl6ppVviOTUrT2HmA4/KuotLuCS3BimjkXHVXzxXzNrnjm3js9lpb6fb7hjEvLH2wAfXvzW/wDCLxfHNdizMckW59pGSRntzQ8PUhDnZqqsL8qPfXkCjzGkxj06kVha54r0GzkMc10vn9NqDcTz7Vj+PNYm0rQpprUEybMDA714PLr2ts93qc0kkENsR5hhiUkcjGSSOeelZ0sO6quaVKyhue53Os2lxC7SWt7HG3O5rckYP06VxPi+CxurOR7aSKQZzkdv8+9cZpfxJupYzj7VOMhctFzz9CRWt5tzfJLNFbSx+YMklMfWj2E6T1Qe0hUWh5H4ki8nUZYtoxk4B+tZ9nczWU8TQv5cocMjDqD/AJNdJ43sJG1dY1IXeTk7MBcd65S7AScGOVmGQQTwa+govnpo8WqrTbPYvCfiK01uzENwIo9RTIcZ+/j+IV19qRG6oUO3H5e4r50srtre5SSOSSGRTlHU8qRXrHg/xX/amLKYhbgDhunm+49/UV5OMwTXvR2PQo11NWe53cdq6HgY9cdTT5G6gggE44HSobLUMuIn5APTGDWiVjm+eNgckDnv7V5evU6Ci5KHzIiY5M8MDzXTeGfG9zZFbTV4jdQkgCReGUVzk6GM4CEjf0FNkUOgIBYevb8aadg5Uz2y0uIL6BZoJvMU9x2PoanTJOAfmBHHr6V4fouv3uiai01vN+4QgSxkcEdSf1r1/QNUtNXsRPbOM8ZwTkU7kuNjRGXDNH1PpxzSH7mGznNEQION5OMkj1pyDaQTtI9KTuQH3OeAW5prnaduxj3z/wDXqZxgBzjGM9Kgk3hAgYk7xnI96E7CauK+0ffIGTVa5WRxuzmMPjAAqwGQhQ/UnjA68UpEaj7oByD6/wCe1bRdybGfGI434OSR0Pt618hfFzw0/hb4h3lisTR2c7/abMr3jkPQfQ5H4V9iT/63gdTk+leRftOeGJNV8Dxa3DD5t1pMhJC8kwOcNj6HafzrtwdTlnY5cRS54Hz7ptwn+qEn4tx/nrXR6VeeY/2dscnIIHQ+n61wtpOkZBI5z61uQXe4BxIQF57ZxXo1KZ4NWkbOuWx3h0jByOcdOMVyxU2d2SmVDdAOtdlaSx3URdVzu4x2HFYWr2scQBwcqew7f5/pUU5dGTRdvdYtpKHKu+AuOvUnngfnRd2pQfaI0OB99ecf561Rt5QoLoQMe44rVtJRIDFxhR0b096pqzuU7plPT7iSNJCo3LzyDwc1oywW1/ZgGRd3Ut6cdDVK8tGh3PGT5WckA9D6/SqYeW3c85454wPyo31QWvqiPVLCayRUIkaI5+YYIJPb6j/Cs1F/5ZcmTsp4DV2FjfC4t9s6ExqOQBjBJ6VmavoJZ5JrTzGjXnGeVqo1dbM1jU6MxreTBBc+WuCfwrSt5FkCvjg9DjgfWsS4ilR8ncp6Fj7dataRNn90SZODjPBHPvWko3Vy5RurmsJB1Iy3b/JpkjMgBxwedvrT5Pm4kQAbPYfhUDkIMkrJ0GAeh/yaxMojYmY8dcHdyOQPTrU0k4VCR09McVE8O2TIfGD2PX2p0rqYyGTjNMt67EUcjuSAAoGOvf8AwqzETsY+ZnBwckc1QkPluRyRnAPp7U6KQOQHPY5x1+tNopo1Y3wmxj5mfXqTVmS52PuIwCMeoNZEEsTSsUxle+P1qQ3HyLlyAO2OnFZuPcycTQnvt0mAirgjPOB19vrWe9zJ5hBJBHADdT3olmDuMOQCc5PfHNU7mYbFwR8pA3Hkj8atRRUYi3Lu067h97OD3Br0PwlCYNGQPkHAJGOmf85rzu0SSa4jz/rN/UjrXq1mqpZxqkY4GABiuXFOySIrbJEOoMkkWfMwcDjZXJ6xHsvG3OPMI+6pGK6a9ZR8oLLj5j6A/SuZ1N9802B5i4HTjk59aiiZRRS08ML08qQeT9P8itW4k2W8nb5M9enbH61mae3l3ByM8cgj9K0LkxomTsz1A9K3nuOS1Oa11lRwBjKnr1GK53I/vj8q3tZHm3MgGATk5/pWZJD85xIuP9yuyk9DrpaIn1M/6ooACJCRzye2Pbp+tQIiYVkIHXBB56ccVoanhIo4ySSshJbrnI6Ef1qrbBllAjQHy/mwT1NWnoWnoWY1EiKM5Zu3t7/pVpnMsZjfcCOgGOtZ6M0BBMgIGQMYOMZ/rVgSSzbi4HBJPPNTJEsh2BCwwRIpOM+lORx6ZA6dgOT3psqHJkAYNk46HFRxsQ7EcBumD2OeKErj3JZI9+N+0KcYxgiqzgbThW4fIIHapopSoxJGxXGP16CiQB+IyM+x4o2DYgDkO3B/u+54ojMrnIU+5x1JpJFYyYDsdp6Gp8NE4bIIxwCOv+TTYFOVpFcryGJ9amSNIYj5kXzZ+ceh+lRRXBMhaRQV38HHOas5LRsrE7u49PQfh/WrLK0jOUBEZ6Yz60yOKRuWPyHseM+1WLgySbQMEHAA7n6YoSMdEi+Y8YzmkBEWYRjZtzn1zx61paXoc+oOHA2w7+eecetXNH0OWRxcXMY2joCevX8O1dTA8dsPKDYbIAGBXPVq20iZVKtthlnbR2FuIrdUXPAYfrmpLm5hjjw8ntznHf8A+tVK5uxHxgMDk46j8axru+8yQkkOTzmudRc9Wc3s+fVly/vvN6gYxzjpxWeSoGSmcdc+nr71CQXOTyexA6Vq+HNBvte1SO0s93lgjzZdmQg6Z9+/Het0kjWNPoi54H8NSeI9YiWSN2tInxIehc9l/qfYV9LeF7WOzt1ht0WKNQAioMAY9hWF4a0G20bToLS2iwsaFdw65PPbqfU/4V1GnhIXXJDdDg8GsXebuz0KaUEagilEmRJnH8JAOfWrUaog+RWj6M4HNRLLEeUXnqMHmklZ3JG/68/pWUjdEcmTJk9GerePMTpgehP61Vt1JGXGACOgq7AmQoO4575rCTNoj4I8yfNlh04odSo4OSvqetTHKnA5OOuetRjJlBII4rnlobIfFGsoUntjt1qcGXf8iLHnr271HbsjgjADHPGauIDvXrj1Nc97lIZuIAfmQHmpohlOeSDjOP6USRgAK/BGM0TjH3WOM4z6mmU9ypcIMn92vXdj1qMxlEG1SCp3E5/z71LO8VvGJpCvc7hkk/SuO8SeIXeQiIeTBnGQQCffIzWEqigXGLnodDqOtRadbEurTqqdFK4J9OTXmfizxXqzjdYxXFnIAAZcrxg5yKd9otbu9aa6ljVYhlz5hA/HHf61538QdQvtTgkaOaeGHe2Svyhj6DNFHnqzt0NHFQRQ1PxbqU2qSJBqE4lbALO5k+YetO0q7kvb/wAvUJojdb8uyDJxg9hgHmuW0LSL59QWaFLiSTeQGVwG9+c12j6JqEVykwvZTK5580lgPwr0qqp09EZRu9TD8byFbk2uyZVlHDunA44PHH/66b8OtDi1vR7izl8vzFkIAJPHAq/41gu7PTFN5NMV4GIEGPxrO+Emoi21OaLeVMvzfU1rF/uG49DP/l8kzrpfhVa6hb2sN2LuH7OCEWArtYH3P0rsvBngu10i/UxxhQxBID5xgYAz61rwaj/owKgfKP6VLpeopLq8NujAsSDg150sZUmuV7HcsJCPvI1fF+mx3Uf2bC4HUVxN54Etp7OZTbwyLOcyoRgMc9/XoK9A8TzeVeqMc7CSaoQagkifLIuPx6Vmq04LQp0IT3OG0fwBa6dJG32W3hiiGQIo+Sfdjyasa1bxQW+EVcD0GCK6+8usxlQcgCuH8V3gjjJLdB3qo1Z1Jq4OlCEGkeNfEOOSbVFkhQ/KDweOp6YrhtYA+2KsZXCgAgdj3rsvEN/BM97N5wDRHEeOSzZriiC8m7OWY859a+lwqsjwcQ9dAjO4yMSAMZGT+lbGlMGjWQNiRSOehH459ayEhLFWI5yTycVYsJcZQkr261rU1QqTs9T0bw/4paKOKDUwxI/1dyBg9uG/xrtbDWDJGGjfIzyR3rxqJ3GOGb5Mexq5omqX2m3ZNrM5jD52Ngj6H0rzKuEU9Udkavc9uttThun8t3VWHQ57/wCRTZ/JBEwcNEOMpzgd64nT9as7o7LjdazkcZIKv6YJ/rW7pd3PaxgOhnUnkYAPXOc/lXm1KDgdCkjYuEKWkt0CymQ7sDkqew/IVZ8M6vc6VfxiNwAMKF5GfX8M9qjiMNyYxFLuGD8pGAD2OKe+nyxmSaNlI42LnPHqc+tc1+jNXY9j0rUY9TsxMsjBsYK8Ag8ZrS3k5yDgHn868f8ACetNpl6qHPBGVJ616tZ3kN7Zx3drIGjlGQc55zyD70RbMpIukgnBPR8g9MCop48gn+EEYxSKUEuEwMHrjrT8lkx0OR04q07krQrkbUbAIGPwqMM2z7xz/LmrJG2Mk5xRJGskbDGM4FVETK2Nzl3YYB5IPtVW5t47i2mtJx5kM0bJIvYg9a0o44zOE4CnJJx0qu6ck4+bPTGOK3joZy10PiP4g+HJPDHi3UNGkiURRSZhJ/iiPKH646++axYJHR1PzYD4Oea+jv2nvBzX2gWvim0CtLpYMdyqpyYSeD9FOfzNfNIfEpKZ8snOBXuUKntIXPHr0+SbOo0S/wDLl35LAjlc1p6qomQkSDOOg547VydlM6SiLIUnpz1rpLO5MkcYLEsnU+tTUjZ3POqU7O5gmOSMF8lmwACe/FWbeUBVIB6568/WtDVLb5DIAMrjPt2rLgG6QCTsMZB600+dGt+dHQ289tJEPNyVxwDgjNZ17bbMsmT2IHVe1RxmQY2ZBHJHbp161ct7mJyYmTGTjOcAH34rNaGW2xjwO6SeYCfMBxnODnrWpp1+C6nflvpx9P1pt7p6mTMe3DY6en9azkLI5AJ64G7gn9at2aLdp7G5f2trqHmIdqzrkbl6MPQ1zGo6ZNp0pyGAzlNvStSK5kQ454wWxz/nrWxaXdvegx3UMZA6kjn/AOtUKTh6Am4ehz1tcxy24Eo2sMgMKsmFDDyQWKYxnpVq+8NvJHJc2EisoHzxAYOaxXa5spAkiSxn0YY4q7p7FaPYe7FH8sgYGAD6ikimH3nyOKm8xJ8oCvPZhkfnUN5DKuDgHjJGapFJ9BcRH3JOOlQThFfYOCOcnnH61HDNtIkJbI4xmj7QjOccbsZIFOxoMEjo7bwMNwD1xU5m4AJPXJ9MYzUEn7vcQeo4HtTMJIBnGcjB7kn/ACK0SAbPcFiYk6ZycJ04piuW+8SRwOnIPvT58IreWn3T2PH+elJGArt/Ft5LY7+tOwGxo8W+/tVaTBJ4yTjg/pXpfzxWUbGRCC+0c/yrzDQ2lluYFyASec88Zzx+VejSyyDT4Dn5iMngmvOxS1Ry1tyO8ddhQv5hwCMdv/r1zGoOFuJD5fy55IxnP9etbd3KVlXMoBA78d/8/lXNakWEjPgLkkAZOD0/wqaS1CKILIFrsnkAngAdBWlIQ6Nks3AOCOKztPLF5Ezkrnk9+O9WEcJbt5bFpOmMCuhrUJLUw9Xw940Y5BPU9efes91RWKmTOKuX8gW9G7BVccn365rKmlDSs3lnk+tdcFodMFoaursjupAXksCSSM8e9VbIOnzxx7GPHH+elTXbKzjhVJduD06DtUbwERyCPIJ+YqORjGf0qlsWth1xuUkhGAPOccjj/IpySyAKwJBPQHJx7UxFxGYmXJjII71EHCYPK46E89f89qTCxouhkQxk5Jz8x78Vm7nD+WoIwcgg9KvW75B8suSxxx0xVa8wJBKTjHAAHSlHewobhE29CGOOAck06NyyLggDBB7/AI02Js5jcju31z1qRwVPzkgnjK9D+tNjYbMR+czjC/TrUN3JJNIyqMDpkdPzp13dRxnywBnkEjrTIhFCjuSckdB6f/qppBYTaSfLiUgdjSCQCPy8DdvHfnj1+nrUxeMnd8gIJxx/Ok0+CS7uCi4AByAAcHjpVFXtuOtreW8nyo6EHjjf9K6jSNJjD5uB5kjHpnBB/l6Vd0Sxhs4sfLkH3HPtVgmJZcgKN2Ttz6+tcdStd2Rx1KvPogwMHgBQODkYwf6VmajdxxHg5kHPXnHtS399sjxkD3wDkg+uawL24M8hkYjcRUU6dyqcR9zN8555PbP3qjjkIj9GX37VE5dlWMldyoSTnpS28Nxe3EVpaxNNO77YolGS5NdXIa2NLRtPudV1FbDT4TNcS84B4A9SewHrX0P4K8KR6F4et4UVWnlfdK5GC59f6D2qt8N/A6eFdHjkuFjk1GcK107cg9wo9h+p59K9AkO4W8II3Nlj7DiuWTu7HTTpKCuRWUAjjj34LcZwOlXYIt4DnAHUj/P4U3blCChGOB/n8qmt1YICM46YIqXc6FYmjiLOABjPOCKf5ZjOJACTzx2oiY5PTb0GO/FWQ5fp2PBz0rN6IpEIVlIcYHHX3qZIz5Y4ORyPrURDBCwA2t0NTxbinIBz/D14rCXc2RLGu0l+BlMDPUUbM4EnPH+RSjC8sR+H0pSwL7ygIBHbPb6Vz1GbRHWaLHH0/eEkZzV8YL/Kpycd8+3+NUo45AhcB/v4IxVhC/clQeD2rlWhqTTjahOQepHPXmo3Qrg7Nx9uKbI7ktjGMke4/wA80kkjyRMkfB2EfNzSWw3uchrlxfX1zJaafNCscfyzXLLkMfRfpivOvHeoWttaNAl5vu43C5Lng/T1ruPiZqEHh7w0wtUCz42oB/CSeWP04/SvBLu/tW1YSyneo5lYtnj1/E80qNFzfMzbmWxfMWpzkGfU5F34IR/mLd+nQcV2Fj4Q+3WUC3ubrHMMU5yqZ74HU1zWlxNqOoQaiYWVSCUDP19Pw/xr2TwZblIlZn8wg8ZFVVk1s7FaMi8KeAbGxtx+5Alf774xx/k1D4g8JxwJI6x4JHY5Fd7HMixnMmSBxxWPq84uIwm8HiuV1Ls05dDyHxJ4aF1Z+WUBwO/X8K8luNOufDviCC4fEURkw+Bxz619H6rGiwEEjPXivGviasRjMZ+8QeK9XB1H8PRnHVSWvY7LRrvzrZdnO4dAaoeMbDxDbPDqHh26xLEA0iDqcelcd8PvEe39xcE7o+mehFdHrcFxcR/aI9V1GEyEZSGUAAfTFL2DpVNTb2/tIaCadbePfEuoLc3d/e6fGAFl81eSO4UEV6SkNtZ2axQuMRIF5PPHGa8nF3HeXC20vinWJJIyFRAFX8c4P+RXYaRpcllA7tqt3eMQeZ3yf0rPFRvv+RVO8NTfubwCN8HcOuc1wPjy7CaZM0f3iPkHWt7UJygyZMA+v1rndXs5NStpZHjPkhCEHXNTh6aTuxVqjasjw2UyS3c0hHzD7+cDB7VWjYCQM65+atW5WS2vLyOQYkHyyc9ef8KzLhUV1YEYJ69a+ni7rQ8Jq2pdi8vONwPHHvSXsaRFJPUdBS2zxnHPTt6c1bRUkgKMYyvT0B98VF7HRbmWhSjnZkXqBnv61YgbdLteT5iT92qbpJbnaMbWPGe/NSIQHGSQen/1qGuxCl3NmCTZIIpcEdYyRnmtvStSvtMuYikwaAcosr4UfT0rnrcC6tzESchxg5PFaFncSwhopv3h4GD0z6j2rlqRurHVFnoOj6la3pby32zN1U9h7DOD9a7DS72WJNj7ZlY7jh84rw4iQBZLeRoyMkZOQPcfX19q7PwZqN/L/o/2pZZwOVIwT6jPc/5+nmYjB2V0bRqdGelyRWV4ikoQQScgkEfQ10PgPURpFw1hNMzWs77g7Pyre/4cZ9q4CO9u4Ig81rL5YHLqOOP17VpafqdreJxLgejDGK4OTS5bPbRIHBkJJyOvUfnRGTsHIYemf5V554c1yaxLQyzNNBnlTzt9xXfWU9vcW0c0TKRkYIPWkpXJasSnBwBzzjj69aliXAVwScZpcAkYGecnFWFQYxngPnryK1S1JbK54kJxkE4P61DLHvIP8R9RVuSHPQjaSe9IkYVBtIP0NbRM2Zdxb213bS2lzbLPBMnlyo4+VgeoNfFvxX8JzeD/ABheaOzn7Pv86zfH+shPT8R0PuK+25lZwcDGffNec/HXwJJ4z8KFbVFOsWO6az9Wz9+PPv8AzFdeErezqWezOevS9pDzPj+MFd0mQdp5OTWzp1xIH55OR9KxJWktpzFJHIskfyujDBBBwRU8G9cE/uw3QdxXsyV0eTKPRna2z7oJC5BDE5U9R/k1lXMHkybTtIAIGBzk4x/KrmlXEkluoJKkjnjj6fpV6S2jljYbN+BwwrkTszjvyMwYMMmR1z6n5hToDmQyR5B7Yzz+tOZWt5RHJFiOQhgcjAH4U8qhTMWNrE9Oc9K0ZqTRXHCBiNo43Edf8+9SXFspHmRHO4/d9OP59Kp7/LIQrjoCCevNTxXSRyjO3HHIOePx/wA8VBHLbYqtGVnO7y2wcE9MDt9aUI0Lhx69q1nSK5jzycc5GDWdeRFC2clTzxzkfnSTuVzX0LtvfSxd2+Xod5q7P5F9GY5yssmw4OMbePzrETBQdCR0yRU1vNsf55M5G0DPFS49TN6bFTVNCmsU86H95F/uHKn6VTgvPOt/Llz8oPFdXZXuxIw2TCARtH1qpqOhWV6gktJY1mYZdc4z17U1V6SNI1O5zP2aPzP3fQnnntUNxA8R4BwOrf41c1CxvdPlKyRqQDgv2/woi8sjDJntt7j/ABrdM0v1M8Mzbz69z0o8yYjKRqSOQTxnjmteOCKYfuj0ByBx2/8Ar0v9nRiMbfQ+v6GmqiRXtF1MCeSTeMjjOckcn2q2kEmVk35YgZ461c+wOv72TJ+fg5/SpJYcAEZyOuD2PtSdTsFx+jwO+qL5biOMHO7oa9AfP2SANJuxjI6Afia4Xw8udUlKE/cLYyPWu1nlCoIyMBBtO4D9a48T8Zzz3Mm8IEn+sK8YG7BArH1Mh08syA/vASAABWhcyhBiMBdp4xg8c96yNRcHDgHl84JBPH/6xTpLUqJX02Micux+XAIyByfpV52At2YAlhz9wc1S04ESKSoLe/XGeKuXvyW8m1xkjd3rV7ja1Odv381y+wDjBzz+NUmsp3YsqOQemFNXUHmPISvOcHiot8q/LGZVUdAHIxXVE3QagjJHChbO+Q9RyPqPepEbMEgRWyBtA549sfnUupi3ZIxGXWQZLyk8fQAfj+lR2ce1CHBjY5OewBHHvWpXQdb/AClSUwwJwPXiob9CML1XPUHpU1oqiXD4OzHHHPH/AOqp7yJXt1+U5yRxwFrPYRDpw2ofkDEnuMY/EVFf4Kck5PGAOB/nNSaem47fM2g9+KivDH9oCRux7/cxz7+1C3uC3I7ZW8wSY78g/nipb2QIgGwo3QEHg8d/896JJRDHgn94wAAx09/1rPJaQ5wSS/QVVi9x+CXEhCtzyD/PFTDY2GWJvKHJ9fwqOInjbkDGHIB49a1tH02a8PACqDkkgjt60N21BytuVrO0mvJASGxnoRwfwrq9Ls7bT4gI1EhwcFuo+lWBClpCsUaJnu5Q/wBfxqJ5hHhkCg4yDn9T/KuWVXn0OOpUc9EXZ5U4JkbdjbnGMD/PFZGoTjIbDc859T0z61Be3SMjDzDtzkYPTrz+v6VlXlxvziQlSO56H/Iop0gjTDUJsyKoIJzjH5/l9KZgnluhIPtnioI1edy+zC+px0x6051aYxW1opkLOANgyT7cd+ldCR0JdESQRyXk4tbWNpJGcIFXlmJ7D1r6R+Efw5i8L232zUVEurzoDMR0tx/zyU+vqe/ToOcv4IfD3/hHYm1XV4on1acYhHe3Ujn6Mf8APWvV7eYiM4A465NY1JX0R0U421ZJdwIYPug47jvVeeIC5jY5HAUHpV25nRAC0sa+ZgZL4x/kVWt4pJX5bcARjnjv+f1rHlaN7ovRjeF/dqcdB1IqyY+FHXj0qnErxlRkZ5OPSrkEruSTtXaAMn6UMaIpQFkEZPzex7d6mt8l9xxxx1qC4jDEndk55qzAgEY+Zs9+9YyLQ+QKAEY9cnnqafHtByfyqIZZxkk4PPtTkAaRlb271zvRWNoll1yn3CPwzimuEIMmPQ4x1qREdk64OOcVA8RVDnkY/Af5xXPUuaxsXzKot2cDg9QABjH/AOukiKgbXKlRzz3IP/6qgjkLW5iJXPtUhXa+E3dsnPHeojG+pTethzvDGZJJAoydwOcVDdsWX90gIwMDzCv/ANb9adcKJeMtuJ6g9P8AOa53xRbSCCT/AImF5HxhAkefzPpWdR8iNErs8n+Nd/dzaiNN+0Dytm+Qh/uknoT0HSvJ9SSzm1GKNJZBG+FKjknHXj68V13xSglgs5ri7kjjbPyAueTnA5PJPP8A9euJ8FWpu9UtZ35Mj85559vyr0MJTtS5hVqmqij1/wCGmlXN9brNLGY1BwoIHygcAV6ppyRWYCfvG4HAPP5VS8HWsNlpUKLGAMc+1UPFNhrt/II9MvYLOPzP3sr53Be+PU15Uv3kzrS5EbOr67Y2cRBGPXMq/ljNZdlq0F/E0sb7R2BrwnUPDuvXmqapDqovcxLiyY4UzP7AZyMZ7+leu+EvDV9pvhyL7W5aRYgeeo4rWrhYU1pK7IjWc+gviDUbcRASTbVORkmvI/HnltGshmB3J68//W//AFVnfEbXdTutXubS1BMFqA8rDpj3/wDrVgT+IrvU9PjtbiJRGpwGwcZFejhcJOCUjjq14vQykuGtNRDpJjAxxXpPhTX7K/8AJjvpiuAd+TjNeRySF7glmyMjB71qae+354y2SOmPevSrUFUhqcVGs4TPoawbwu2G/s6xMq8CXyxkfjiodU1uxQtHCy8HgKa8b0tLidwkkhJ7A55ru/DWkq7xyySbueg4zXk1cOoaydz0VXbVkjd06zutXkVzEY4T3zkmukvNNEenmIRj3wP51s6NawwW0eE4x1p+oRDy27dvpXDOTvobJWPm/wCJugTQ6o19DHmNuoUd64MpIrkSxkbR6V9T3Xh6LUYjFMu6Nu+PeuO8SfDCKaQyWjBTg9R1r1MPmCS5ZnHWwt3eJ4Xu3AAFQenIwadBcleCTzxzXa+IPh/rNmkkiW0cwXnKcH8qztE+H3iLUJBI9uLSEn786MAPwAzivQVek1e5yOnUg9jDkkLg+Z8ynkEVCEAkALfu84xXeSfD6406QRX8xMZHDxONp57E9fpVbU/Bv2ZAY2nngPyhgnT6+9ZrFUtkzV0m0cvYTLHLGWJ644NbErh4lJkA7xkAcn0rNudLntHk8twy57cGprOXafLkOJCPkb0P9e1XK09UOnpoy1ZTyR3cQKKDGSMOOjc/rWvol7JZ621zEGCk7toOTgc5HB5/oKxb+LzCJkBE2Tv9D7/hVnTbiHz/ADJDtl559MDispJNGt9bM9y0a8tNW07chX6KeCD/AC+lVLzSJPtOfs4I671JB/nXCeGNZksBEAQihxzk4GeufY16np139sVWR/lIGM14VaLpvyOi9yrp1tcg4kkGQMBnJz+ddJ4U1iXTruK3mGYHPQ84z/Ssm7kMTEr26gUsUpcgv274rnd9xnsUEfmRDAyeg+lWSjcFBgjp75rnvBGqx6jp5tjLH9qtxmRQRnHY/wBPyrpAWXICDcc/StY3bIaKx8wuQXxgfrQm4gA5Kg/zFTOu6QONqk5596iRdvTg5zmtvIyIyi7OVI/yagnAdJBkkjOPWrHTAJOeM1HcIHiLk8diRWyRFz5j/aV+HjRX9z4w0e1/dF/9PiUdCekuPfv78968PjlHXnrjA6V97ahaRXCPFOFmjIKSqwyGU9iK+Q/jR8PrrwP4gkltomm0i5kLW0qoSI8n/VMexHb1Ferg611ySOLFUl8SOc0+5w4556jp/Ouq0u7jaAJIQCxxuz39Mn04rg7OeRXVXYZP04/zituwvJByCdp4cD1zWlWmeXUidDeWyTJI4jUgJkgnOcnvWHPAbMZ2ErkDLEZU+la1hfeZ+6mAZiAPmxgn0z19atmOK4gYSjcACpYjG4Z71kpOBlFuDMMyRyISwOccYxwP8mqLh48uqALkDPcVYvLeSxkkEcchiGCGxnHsfaoIJZGAIVTnqf8APtWqXU2XdC216AQNhXt75rSeUTx8EbcjIL9PpWXcwLIAYxGre3Bye3+c0thPt3RurAgD/PvQ11QnG+qLht3UGRR+OM59qYgcSEk/QsnUenvU0V2CfvgHoSBw1Pm8s898fhis7k+ovmyff8wr6/n6U63nliJkJkwxGAp+vpVaM5lIAIAwBg+5/wDr1NIQEJxuDfjxjr6UmTY1HvLa6iMN2gaPkEsATn1PPX3rFv8Aw/PC4lsZFngYglQeQafDJGMPzgEd+KsC+lVBh+R1yOAMd6SvDYE2jEgJjLOHIOCMMMkH05q0JBl2EhBzn/639K2JGsL/AHPJHGrA8kEcZ6dOv5VQudKMS77dmIxjGwE/Wq5k9y7pkHnExlPlHvxVGf8AdsWIz3wB0NMvWkhk8t0wcbce9IJZFHJ3Mo6bOa1Uepaia/hYPmTL9QMjHX6Z/Cui3jOPOZpOOSByeuK5nw0QZ5HUc8Jzxz2rbvD5cYMZQjsy5/ya56q98zktSnqMw+0t904JPXknA5rDllMnyDO4DqR9P5cdatXM4RASMcEcD/PFZtxMXcnyzliR6jHHT8q2pRLjE07LHmeXIVz3XPuKsampMbYYY6Dn+tZ+kPJ9rKIGJZDgN9R/hWhetI2R1jwcE89O3tUSWoPc56RSI9ojHzOSSDzxUTWy7jk7fb0qe4I2nO0BiVzjpzwaiEnA3oGbAycjmupGmpXnBa4URbQWQcY79atQSSLbyOVA3bc9+B1qtjfLII5XwBj5upIGQP51LG7/AGQqxkMnITD4Xbg9v61oakkb58t95wXPAOOOv4f/AF6kjuA6LswRsye+B3/rVWMpIQjOFTqSO5/x5qTgRbyVCj0PIqWiCwj7cRglWOOc/rVbYXkzI37wc5Jwc9u1NysZMkgZdxOB6/5/pUU1yWiQLtOeMYPGP89B6UJAkRXsoB8uLoPzqLPAJjIwMAnvUaDeQind6ZrovD2iCT99dAqqkERHgn605SUFqW2kiHTNK+1hZJHMdvjgnnn0FdZAkUdviIquOECv29eO9MRkk/dhyADjZjgD/H3+lNuLgxxhkO3aAqD/AB/wrjqSc9DkqSc2OuHVUbJDcj5evOax7y6G8/dGADknp/8AXpl/dlcEsM5PIP8ASsqWfzTuJZumG9KunT7jjTJproAAYPIzgJ71AwklAkbIUZI9ce4/rViNbaNA8h3Rg5RcUltDPq17FbQRE+bIFiGPvH61sjZLohLKO5vWjtLOJpBKdojXqW4r3r4UfDyHQwL++jWbUD04yIRjHHr9aufDjwZp/h3T47iONbq+mjHnTY6d9o9K7+0g2P8Afx/TmsJVebRbHVTjyFi2tj5YAHJ75waVGeOTam4HgZPQYrRgbZztGV6gjjFNu4UmxuQq2Thhx/PtTixtESiNsSGQk9cY4PXvVq3ijSMOMk46+vtVW3j2ny2BJQDJ9c1owGJEwQPLAxtI75olawIdGRgBxgY9M/T+VLbxhBIc5GCPrx/iafLyny/6wkfMHyCP8mmfLLHgfIPXH3uayLQ1AJHG/JyfTip4oivABHHrTUITbge5x2qwA2wNsOSOh71jI2QbE56dz1FS7EQg4O49eM5pMkRNs57c1NjHfb7isJao0juQ7j5hGPLyc888U8rmPBBz7YqRH+8MEkHuM5p0RRTuk3FQcke9cyNiGMKuc8k/jmrJTccso6j2BFE4QR8cmQ44/wA/Wlj3kAAEHHas7tFIjkRfMwRwc544/Os/VLGO8gWOWVwA+QR9K2Ln/V8AY9+1VTH0QnjH5Cs6jVrGi3PnT4uaBbX88YjEitFghnf70ZOCf0rkdA0yLStQ066hfzYXlw5zxu5HH6cV7j8T/D322BoYvMmby2Pyxj9yuOevc9APWvCdQsNQ0m7hga5YgSCf7OR/qyc4zjgZx09Sa6MLUbp8lwnHW9j6K8NzbraMgYz7cVtyG3I5wc9ietcL4T1GJtOgYSdExk/Ste91WJQCemwn2rgqO3Q7oq60Lc402xJuDbxKAOojFWxe+dA0UklvEDHkKzjJFcPqOtaXcOY9QulWFshyz4Brz3xDo3hG+1X7dpPjKaylZCjpNISpOOik1dGjzv3tAlptqSS+H4bvxZqk8QVjv2kr0/z1riPHej/YE86Lygqg/IoIxXoXgjTRpVtdedcidpD94vnIGf8AOa5D4o31uLdow4Mjdq9LD1J+1UU7nHWpw9m2zy2NiQS3c8Zrc8PRhpMOOMZ69DmsuziycIc8dSK6HS7WW3lilJJBxn19a9qrOyPHpL3zsdK0fdsaM8tg8H6V6BoFgI0jZsZHHWuZ0V3e0UxZJ4xXQ6Xe/IseCHz2FeHXlc9Smjv7WSNbdfbjtTZ4zOfkyFzyaj06OaS2BORkZ21aN3bWTiJyZJRyFX6fpXnNnSXrSCCGHzLhgsY6k1nX8vns32SBQqnIml749BULvc3pz5KwxgkfMck+hxU8cVnF/wAfM0l1JxhTkrjPoBS1sJvsZYsknl5kmupOmEHBq9/ZF3LFgafwOf30wA/TNa0a3Cg+VEIY8dSQo/LrUUzyvEf3M8pGSWA2r+Z5NCC5hPod0jsC+jQLICCkmZARz2wPeud1HwvqEcpaC68OmPOdrRNg/hjpXRaimqL/AKuKCInkMcsx/Os501iGXzJJlklX/liqcD2OPxraN1sZOFzg9V8D3V1PNK6aQIySUWC9I2c8cFenNcrq/haWFZCSshU8Izhsj2YdDXoOuTXmlRNJeRWssMoYFN480Y9Aea4+fUdMvyYkY27H+E8Y/A9q7qUqnQl0nu0ccCUkKREusfDowwVqtcW/kyCUD5c7X54P61sarYSpdkwnfKUyCAcOM9Ky/NkeRpDv2zPk7j0Oc4P6V3xd9UYPezLsBYIYxIGGzg56j0/z6V13gTXZrcraTXQMcn+qduuPT69PxrgLaaSAiMSZA6cZ4rStJyoGMsrnO3+6e+DWNajdWZcZHu1xEl9blobrzABgHgN+XUms+2TyX8uQyljnP7wgke9c14D8QSTP9jubqTMXDg/xL2b+hrrbi0QPG+5ivIJ9vSvIlTdN8rN73NvwJqkWkeJLV3ljjt5v3DluvzYxz164/KvaUXcd+MHODmvnV4UyBKpG1wRuHTByDXuvg7Vo9Y8P2t0WzIUKSj0deD/KppuzFUVzVMIOD0Jfr71Vniw67QPmHSrmSjn5eRnkflmq8g/eRbuQOM9q6V3MGU5Ad+OlMcbhJ0J4ycd6ueVvRRwWIOD61CIpPKORuzwSDWqWpkyhKrYk+TAIz06dK53xRpVnrulXWl6xaieznQq6E4I9GHoR611cshEuMZHQ4rMvcGfytjEHv7Vpa2wlrofE3xJ8Gar4F137Hd5mtJstZXKj5ZF9PZhxkdqxrS4Cx9hkE8Y4NfZPjPwnpfi3RLjRtWizDId8U6geZC+OGX+WO4NfIvjfwvq3gjxLLpOoxZGSYZ1T5bhc8MP8O1epQre1VnuefXoW1Ra0+VZJFTKkdBx1/wA5rbgvTIenTIBJJOc8iuT02cbwmzcexB5Fa1tMI3xJGpH69fepqUzgcTUldWDQvgZHOf51j3Gn+U+bcggDO38evvV1JvLP7s5D/wAJGQQPbFAPnERkFcnAPtUJ2IV0ZcEyDI3k4+/mh447oHjBwNhxg/54rR1DT7e4QIR5UvQTbOCfQ1lkXFvcSx3MeCuNjDoPetU09jZaka/abC4Mcq4j7HHFXIpEuAAhY+Xz06HHY08TK6YIDZHyev5mq95YSeYsltLtCjgNzz/k0tHuJ67lkkNtR8jPBJ4yM0SAE5/vYzg9eM8VT+3yqWhvI/Lk4B4xUsVxGX3oc4HHHX1xScWTZiTxt1AXnnp1/wA46UwTDgEnP0wTVgfOnA5AwAT1NVLiDa/UH1L9BTXmUvMljnyDGPcEHPY961bC9KuA5wTycDA5rB2YQxk/LkkYFW4pU3kMwZccdsilKKYpR6o29Q0+K+QeUVDfxjGP5cVzupafPYSA+XlWO444wfatmO6jRFMYHHcdjUlxcxXWbaYO0eCcngAc1EW4egRk0YPhaYw6hGjyhVOevc+3vXR6qkmyJH5AwOM9R7Vy2p6bNZXAnhJaIPuSVeMfWukgvVvLBSUDYwHAxnqP/rU6yvaSCquqMe/4BEnlqpdsA/lisyMhZyuTGT0XZnPata9I80Iyny/7w6HB/wAKzX8oXBkcEdT1759q1hsaRY/TGeTUYwevlnPHY9O9aGoSyRoXTvnnrVHStsl6NsoO1ARjIxWlcwDyyGIZc9cd/SlPcJbmTKyvgPJjJ3deRwKfHaW+wb5CWxzjaKc9u74HOVPyZFUZox5rYLdf7taR0C5TSZ/tDZYYL7setWE5eQiQRq8Z4J5I6Y/MfyqnabGnxj5fzq6VMlxPswvHVeBx04+ma2OgiTDnkHOzHHr/AJ4qxEgSI56AkZPr/nNQopVPOBPJ5A6hqieSTqDtXB46c0E2J7i4dnyu7OMe/Sq6Q+dcBY8k/TOc1NaRy3EzRxhmzjk5PTr0rtND0qC0iOXJk5Z2Pc+mf89ayqVVTREqigiho+jR2/lTXG1pcDOMDaa0LlfKCnftCksQByTx7/SrdzMIOZAD0wATWRf3AYjBBbOQSOa5LzmzmcnNjpZjEhEZK+vGQazby6DRnJxjjHQ0XdzhCdwO0D/P+feqOwyxySumVABBatow7mkY9ynPJJLOBjp0HT8aljWO2jPm/wCs67c9KiuYkTaU5Jxwp7+3eoSZDc+VHASc42nkkniui1zoSuWYYbnULuCCGKW4uLiQKiIMlieAAK+kPh38PIfCdgLq9ZZtXmjBk2jIhHaNTnBx3Pf6VX+B/wANR4bgj13V4i2sun7mINxaqwwf+BH9Pzr06WAGRTLgE9+RWFaSfumkY2KVugxzjHU4HarkYcEGMke1QxMEcxuAGVyDz3/zzV23IZAUxgHGe+f8/wBax5bbGlyeCeJJAmQU7nOPXPenzzAIwAC5HJ39frUbxRrt+6XySffoKcbcyReX5rBinDEde1aWSQtREG6Qny9xbByPrWiIXYZaM9OB+XQ1Rsg6ysplb5UUJjn8+f8AOK2oIcYxIw5wcOeOn+FZ3uWU0Byx27ivOM04mRUPy8dauSgLKdhIBG7H9ajIyRnkf19azkUhkEeUB8vkfpU8WZMrxjBIP6ipIE2xZzg5qQLswQQcp69TWbZaGhCqFcHAP0xU0kZL46844601HBcDBHPAJqUnc428DrweTWFQ1i9SORMoyj5Tnr1p+zDgEjJ49sZ/KlLcAhgw64KUjrJsTbz0GCM1yt2Nh6AF8YGBg4x7U8Kg+cjHSlnjeLbISMEcVjeJ9Zj0e2BAVruU4t4sn5j6/Qd6zlJLc0jFvRFzWNWtNPwbmUA4OEHLEc9BWJJr2pzRn+z9Ljx2NzLyfwA/rWVplvNLdm+v5mmnYcu3b29q3Ip4lBjXHXH15rilWd9Dujh19o5rxD4n1uHTJ7U6ZEJGT/WwSkEHtwa8S8TG4WC8mjtWaSbk8FpFI7/4969+1/TvtAYxgN1HSuRuPDIeORHiOSc4xXVh69tWjOVK2iPLvBHiAwWfkzGVY8ltzA8e3tya6yTVkniH7wGNjjOf8+9VtV8My6bfzTxWwMUyEShR156471yur291p4aWwyY1OfK7AV0unTqzuiI1HTVjp7LTYb+/W8uIYpjGCYkcZXd64rn9dsPEcE89xff2dJZvxtEYO0dqw08ZXVmSS0kbKOAU3DP4VQ1jx1qepWxjfaFbqUQ5/WtqWHrX8gliKaW+pftNSj0yKSPzdqkfJg8fSuM1u9OqXLP5oYD1PSqN5d3U/Cgj+ZFJYQBiVmuVgU8OevH0r1aVBU/ee551TEOr7qN/w1HYFY43Iw6YkOf8+3Psa7Sz0uKVBghgQP3mcflWf4WtvDtjcSyJEbqZSpjeWLcFHc/iSPyrtNHvovtcV1DFFneAZrjBJ57D+EVw4ird6HRSo8q1E8MWEkMTFgAFPfOO9dHp8NvZOJWUsSeFUcn6A9aLRZFnM0LrJGT5ZuZgWxz/AAj07/jW9Z2sERaQIxkI+eZzmQ/T0FeZUdzq5bE4uL6SJUcG1iPZSPMP+FKht4BuSMKw5yck9up9aQtyAm48fe7mpYoMyDzFLE8hQCajltsIIobm9iwG8iPOSx610GiWthZoZEXMuOZmzkn0FU0WO3gEkmcjPA9aWC6wPMk/dqE9eFHXj3NLfQhly9McKb5TkEjHP48nPJqgmpfapdsK4b+Nn4CjPHHrWfcaodTvTDagiGE/ISeCfU+tXZPJs7cGWYYyQ4JyzMe/1P8AhWTVtTRa6EN3Ja2+WuJY/LJwZj1b2H/1q5/Wbq8kgMllG1naxnMmTiVwOvPbpVzV4ZLkpczF1kU/u4lPCDtj396pSRXMckiH98CcHnGPz78jpQqnY66dBLcwdXgsjF5wCtFJgO+Tu575PP8A9evKPGdj9mvN8XMZ+YOOMf55r1TVILqHTJrZLWUq2dhGTiuA1+OWeyEMttINmMv5ZwB06/jXdhJNM6HFOmzK8NXouRELtyfIwD67fb3HNV7uzclpbVDNak5PyH5QD1PpWRK8tlKs0ZGVGJOM5rRvJ9sQv7YkO2BJtOOD/nFena2qPErRtMzr+LEUbBiG9MVNZTrgtlQfTPcGjUWDgTbtpb5SB34znj8azbMiK4aFmI3ICM9/8iuiKvDU5ZS1ujXF1NDcR3VtJ5LD04x7fp+Rr2nwlqkOr6PFLn975deJ7N8YiQ53Dj0Bx/8Aqrofh5rUunaqLbP7tiOPTP8Ak1w4ujz07rdG9N2Z65qyjyhJkA4y9dj8GtY8y8vNLc4LETxjOMnG2T+QP51ybj7TAXXJwPzqHwfqH9leMLWd32x+aEkyeMN8uf1rxkjdn0d5e/J3ZIA/GqxQbl2nIxgAdaImbDDHXgc0gkYzqwG0jPHY11U2c7RHGQDkZ7+1JIQkACPxx09aeVPlkJgsDkUs+Fxknpmt6ZlJGTcKN5Jj7Y+hrOuIv3nmHGCMfStaXMgGwYB4PHNZs+/Bx5nWtUSio8RDgkds5xXP+OfCWk+MdBl0vWLUNjJt51/1kDeq/wCecV0YbbIDjORjp0qGRnYbwR2ycdq2jpqRLU+LvG3gzXPA+sNaalbubdsm3ulQ+XOPY9j7dqyYL0SE7yR79x/hX2j4r0Ox8RaBPpGsW/2i0mA4+6ysOjKR0Iz/ADr5Z+J3w01XwQ5vMNf6VK2I7hB/q8/wuB0b36Gu6nVU9JbnFUpdjEt7vacDcAR9easiUAFAwGeMk888/hWDaTZGCdzeuetWFlIcHON3oefSiVM5HT1OhEh8tcSEgjkkd6k+1QzIYrr5l/vNjP8Ak8msFLlnIxJ0HOe1WYLlCfnJwRnuRmsuUXKO1GyltAxtxJLCOyDcVHfPtVdLnCZBwR26/hWjbzRqhjRyucj8xVLUdOlEn2q24kPUDoT7VUbPRlrzJXuEuP8AW4kB4Axz19PxNUxZq/NpKV/6ZN061TEkgIjPyyAnAPTmrME4OBsBJ6HP8qtphy9iyjupAkDZ+nX/ABphcA/KQdoyR6dqmgkimjUTEAHqAMgdhj8O1VriwdXEkdwYxn5O44/lSWpF+5CZSr/OJFydvB65qfcokUAsCMH9eKqyC6TIdPNPHQ8/SoZLgMBHIGjl79sVVrmiRoPcNDIfJyARye1SiV5CSXHI6Af0rPkeQf6yQAcAjfx/+qohcYCM5YnufQil7MOQ6C0nCyCG4IKk49sfX15qpf2Vxp90Lq0kzCSD5Z6DmqRudnY5JAAzxWzbXMUsXlSj5f4Dx361LVjLWBnXMsU8CupXkkZPOO+DWdcKVJMkigk5Qr15q3e25t5ZTC+6M9Rnr/k1nXGJY5CsrDHPTrjgZ/Otoo2iWtDk3agIycHAGOhHPSugvZcWe45JHIBBPf1rj9Mn2XsbHOF5J7munnuI3sAY8jg4wnT1qKsdUKotUyraSFopARy2F57c9fbvVY3PPWP/AL4p9s5+zzdBtOcDH+c1nPK+47GAXtyaqKJa1IY0cIyISyk5LKnUYz9as2bvGkswTsR068YP6GmNdMhCAndxnbxk46j9KktHMiTRyJmSbJ3Nng9fp2/WtjoZBBJmWPJ2sDuDDHXsau2mkyXkgWLKxg4kZsDnHOMfjWro2gpO4eaMRp2HPPX8q3JJhb4hjEYRU2oDg8j+lY1K1tImFStbREWj6bb2MaIgAIPz/P8AzPSn396I0xHIpxkA5/pVa4mfyOUPB4Cn1zmsaSYpIBv288VzqLm7s5+Vzd2T3905JIcknjk1WFw852S9MYz6f59afBGM+b5nEYySH/DNVb25jixGByedo4B/+vWyj0R0KPRDZRtkwD5nHQnI/Oqss/7wLncehJOP51EHaYCTg4cgjvj1p+n2F1qN9DZ2MElzNO22NEHP+fetlHubKI22trq/nitLS3a4uJZPLRYud+elfRPwg+F9r4bEWqaqkdzrLjMY6paj0Hq3v+VT/C/4f23hDRzd3CxS6xMMSTdRGvdR/jiuw0eWW3uGjOWGed2OvSs6km9FsaJJOx0ibooGMkUbAfxMMn61VtGHmxzOnDjaFx2NTmcNGse9QME/QDPFUpZUi27c8HKDpzXPY0E1AoZxtcnJwMJ1GD/KrFgTEApjH0PbJ/8A10yBc3AJVcRjIx61dliCBTjaQMgirTCwlwweNThuuRx0xTrDaSU2Fscg+lFum8b3cjI6g1KiDIjjx5Q5yD1xSYDQp8yQIEGe/wDWtZJY0jUkEkngj14qCNQPkAMnTNXdvnRgGKRTk/KRznqKzTG0Q7JRcMyAEH6cjPepbfIdnBz0/jJxxUyLtfiRQpwOc+p4pQBvYJkYHU96mSLTLCZkwHxnHOD/ACqN0IkjEcmeOnftTUyrrxLk9fz4qd4Tv3ggYTBz2rnZomJt2vuUkFQTz6Zp6BD/ABYwPxqKPcu0c8/lU0aKfm45xiueozWKITukY5kIAGMYPH40mZMZXAzjIxUrrGseQeT2BqOMOdxGSIxn6n0riqNnTFIsXbuYIh0/SvLEvhrfiWe/Eha3Q+XDnso7/iefxrofHfij7BpzWFqsr30oMSKcYQH+Jvz4ri/DiGyQRnIAGOvXpXNUvyXOqhGzudPqd6LSDZGcAcZJrlbDW719XijDgQxn985I98fnil8X6zDYWUks8nAB7/571zfhDSdUvNMn1rXpTZWbStNFCSQzcYDN9AOB7k1pRpL2fNI1qSbnaJ69p2r2l4yxrLmQjjA4OPStg2ocDKY+T1+nNcJ4Qgihij8RalPjcmyzXoQmOpHrwPw+tdHceI4Ybm3hmiC/aXKxEuNxHuO3T1qU1eyC3cdqel28sbIwHofzrzzxf4NSSORrWaSOTnp3FesSOGTedpyn51g6oqry4BOfr+NX7VrVC9nfc+X/ABF4T1Vrxo44Sx34JUds1DJ8PNef99HbADG7aeDX0T5cAnD+UrEc5xzmrYtI2TOwZPXNdf8AatRJJGDwcG7nypqHhTVYJGaS2IHTB6msiXTr63QPLaSlc44SvqDxDpEToT5WMdf8KwbPQ40jZ/K/dl+4BrqpZm3uYVMGr6Hi2l3t3NGCkoVoU2bAmTtA68/XFeheGtPsLeVWmuo77JzGUf5WHY461V8ceG7a1lkubGEKV4IUDDDuOlO8JS3M1v5cCKoR8mY/wjoRjHJzjv61pWqKpDmiOkmnZnqVvdnyBPO6gsNoiQDcePTt/LmprIyyRh5MAc7Igc7R0Gfeufj1COwEeHBY/fZ8EnjH4V0Gl3cP2cvFJkH/AGM/hXmtW1Ojmtoa0cHKhiOxJNSJMFcRxjJ6dcE88ZqiLwOjJCOBwG7Dt+NNSWC3gMhJPcn1qLNkGnO22LEkgOc5x6Vh3l9Lq8gsrUYtkHzsDwxx0BFZV7qp1EkRSCOBQSX6ZAqSC+SOwKaeCpI2iZk5JP8AdH58n0q9kXTozm9DaLWtjEttGuJMHAIyen6U+2WQxi6upNxJGwA4CjIzx/WsESmztlSSZ5DjMhcjJP8Aeb8TVu41e3TSFmd4zuOAUOc8Cuao3M7KdJQJvPe5uxEMHyX3FiO2c4qaVS1yVdBLGcgjvn0/LJ//AF1V05fIt/Nmdd0uWdAeQc8L9amuEkWJS5G4keZtJLKSRjt2/lUWWxd+hmalBbpHLFAIwkbjjnAz/wDW964PX7LcWfy1XLklATxjPr9K9Ju0id95WMH+Mgnn07Yx1P4iuY1mzh/ejcpJJK4f39x6fSuihJpmlPQ8e1W33eercEdOKzdIY5a1myVIx9ARxXWeKY4oLhsYbcM8jP8AQf5Ncg8hW4iuOODjPGD+HavboO8LHBjqV9UNl3xI1vIOVDc+mKqP5iPFLwTE+CMj1NaGsoEcyb8rOgA988/5+tUIPnt5MjhhgEA8H/Oa7YrQ8SS1sasB3DCxEYPJB7E/4kfnVq0kMNxG0Zb74bC9AMjtVXTHE1mBGNwA2ufTn+fSp4OZNhJAGFI4/wAP88VhJbo2iz23w1qAmsBGsbytHjlfTtVLxQjxzxyou2Rc55xjuaxvh65e0jyDnpjP9OPWum8QW3m2eDGcHjsDXgyXJVsdcXoe7eBNUXV/B+nXwk3SyJtkA7sODn8gfxrcPTp8wGc9v89K83+AE5fwpdWO7K296Dyem5R/hXo+FODjnOT+VNaGUhMbdpyMfdz+NRySfvsHOORn0p5Us7JuwD046Ux494kHOQe3+frW0WZyRRIAjJxkjkd+aqSKnzYB65+tX3BdDgED2471nXOVTkjPPTvWyZmQzrmUFDhemKh2iJODw2eOec0s7FQCpBIPbvUHMvGc4PTtWt+iE0QXAfBYZG0dM9s1U1CCC5s5Yp1WaGUbZYnGQwPUEdxV+eMmMIeAPeqsifIdgXIHzj09qbexEUfHnxa8Hz+DfFk8KxkafcM0llL2Mefu/UdPyrm4rhNgyQccHgV9ffEHw1YeLfD8+i38YVm/495gMmCbsw9ux9RmvkPxNo+oeHtVudJ1CFo7i3kKP6H0I9QRzXpUaqqqz3OOtStqW4HySeDx06Zp0U29wBuTAxjI61m2c3mIqTdQPk5xVwsAioMknn9apqxztWLglPmDnBBxz9RV+3mJkyQfMznP1rIiLh1I9zzniriSAA8n5eenX/PNZSVyWi/fWMV6M4VieQ2eQaxLixurUZ8vzQTz6r+FatvPwDgDnvyOKuGWGaJcjPfDfjUKTgCbRz0E/wAjKgYbRnaexq3blpIzv6t8w4wam1CwjLmSLIY85XqD9KznM6HEg78kY/WtLqewaMviQjgIuT2PGPxp7G1lcBIwpAwQfX1FVo7rgK/l7enIqyLZZ33IcHHTHFJ6ENWKVxpoZPMilOFPTHFUbiC4jkMkgyAMnv0rTnt7u2TCMdoxyOailnbywHBPH8IGauMmXGTMsXAQBCnXuKsQXeyONG+YEDORjmluZrCcjzQRJ9ME/pVWaKOJ1aMMVPIJPU/hWuj3L0ZoPeRs/B4UnvniqNw6xo0kTE5HOeo5/lUUk7RTlo0Me7HU9aRpi9u2/kDgHHLfj6U1Gw1EigEeDzmuhs5xLbLBu6c8RjjOBx+QrnkwXVB3xk9h61NFJIJ9oGBnBz2oauElc2AhEpfcoRo8uOTz3qk0ZDH92f8Avs/4VYjkiMcmxMsyZPuTxVVriFWK5HHvSRkkxbDTLl3O4KQeOvbHWul0mxtbKCMyoxIB7YB70pSKONXEhyP7p6fT9aaS4Zsfu93OTwcf5H61i6k5kSk56Fie6lCFMjy8ZGOO/vVGSURAO8gXI+TuPemPNCsi4lAGeTk4z+H1z+FVbiY+QeWAzyXJ6j2P40KmONMebuWYmNOASQCeB9KiuFhWMNLtJKZwDz09/wAKheb5ClvGwkH3yenX9KjkkkmlYTSyckrwM5HvWqiapEU90zxiEA/KTvcen+NJJD5XMzjcTx8mfzpksxUBIx8w53D/AOt9K6TwH4H1XxZKb9lNrpkTYmuSnX2UfxH9BVbGiXYxdA0LVNc1RbPSrcykn53PEcY9WPQV9CeBPCdh4StIzAPPvJBtmuGTBb2HoPanaNpum6LYQ2WkWphto2yT/E7c/MT3Nb8UiSxhoTgxjGPfrUOXfY0NqCaF4MmQFSQC2emakltAgKQkFhn+PPNYdkJVl80Exh/9ZEUypPqBWraXdtZwSYkA+eot1Q7lae4mSQAse+B1FSWzyXE4Z/lAHbseKryyXN1L5iqyxHnB4J/Cr2loSBG6EuB0xSY0a9lsRCSSOuACOauSYnGw55GR+NVhbOUIAxnnK5p7xOHXB42Hn15qShY7YmP94MHtzmnAyR4DjAwCPT3FSxZMnyglff6VYvLcfZ9seOxxg1DKEw/BVQT09MVpW7RD+MnbjvkrWXFkAYLLuAzg81ct5EQ5xwCMHB5J+n41CQMv7kLg/Mx6nI/lSAmN2lIyOmN/PWoYyQR94jqc849qsIoDjIHKYweKGCQqRt5gIPP8v84/Wp0Q9N4GOox+tOjZOGP6Cn7Q+QMj2rCRohI0cxqQOP5801AUJA44PPPNTFgBs5wMCmusZIOcg459eK46vkdUStIQMYAII7jrWP4n1UaRok92R++4EWUyPMJ44/Wtm4+aViccjsM8/wCc1598S7tJNQi09clYo9zg9mP/ANb+defUbudVKKZz6RPcXIdj5rEneScn61pXtsIkDjoBnNU7Ro7VQ0jDHXk9K57xr4tjgjaKB90j/KMAdfb86xjGc56HXzJIv6fpsWsahLqd+261sx+6iI4Lep9cVz3jHV9W8R6ra+HdBtGmG9WuXI/domejEeoB4rqbbzIPDen6XbZN7coC/sSOSa3rbSrXR9Oi0/TolN3w8nPOSOWNdEa0IO717BKm2rIp3pi0qzjutduYpZukMEQJ5xwFHU9q5rzNYj1RvEupJBbxwxH7DbTJ5hDHgFgOh7DrjNdJrFzpmhv/AGhqmbm9IwmfmPOOFHasCLR9X1zUF1DUT9lhX5obcnGPciim0lcmV9jrLLXne2V5BhimHHvmq1/qnmZ/eA9+aoSaJcjmOTjHboKpy2EsbjeTj1NRaHRlPn6mxZzpI4bJ5/PpW5FtMWQR9TXJWChVxxnpwcCto3TxxA8qDWNSnroaU5aajtUZV/1hIGf5GvNvHPiJtG8ueGThZASoPVe9dZruqRiBiZORnJNeGfEu9NxO7+ZEQ3DqHwcZPbv0r0cFheeauceIrWVz0a8ubfVNMDK4HmpnP+fp+tcjpjyW+qNaC4XyyCcfUngCrfw/s7/UNN5P+rQYK+lQeLtMvtP1OGUIyrGOWjAOOO1diShN07mSb+I3rh0t73ygzXJHpgKD7nv3rp9HnljsAb2eIRcfu0+Vf8TXnsXiPR7C3hkzNcXEY2p2VW7/AOetRf8ACS6reT58yKML9wFMqPyqHSfU2p051H7p65c3sMFvFJJcJHEU4APOPpWRcTXGonEMUjR5PUYBGeMn0rD0K2+1vDLfSie4Yng9M/SuxgiQBo1HUgAAcVx1JJaI7KeHUPjM/wCwyvERM69OQBwKmkjWIWcRyxPTjPOevtjmrV+vlRt5eRtHQ9wPWsrxfcNZ2Fpqij91FIhfgnAPc/icVC9/Q1vYPGupLpUEjEZLRBB9SSM1yvg+WW/txdTSfu4yTEMY3sO59h/gKxvH+vC/+xxkMIxlSAOp3HHP41Y8PO9vAuCCowAFPTtXSqPJS8ylvZHpVlIpj87z+gwAo55/i+pz/Ote2y7Hzfu4K+i/X+VcNo8ct2N5wuM8KOTn/wCsevau6tlMaL5np8gAwc//AKvWuGrHUnl1K95sMmcj94cHPHbisHWIcyGRAOBkVu3pzJ0OAfWqd7HuQn24qos1iedeJdMNxaSSpy0fPHWvMdTGwEHjkEexzXussQjckjIPU15Z8QdJNrczTw8xEZGK9PCVdbMnFU+endHK38ofT4Y/7rkA98dqgsuINxIAbp6VWnfMOzhduCM1bt/MeyAU8KD7d69hKyPl2/fLfh8Mbm4gDEZQt/k/lV6IhpSTtY7A3zev0/Gs3R5gmrqCSVkRlOE59v5VrWUYN6SASOcZ6EZNZ1FZlUndHb/Dx49rZAGHA6nrmu611EWMDyz6nnivP/Be5JWJ4DZPTrivSdXeNtPEj8gDBPHXOK8DEfxDsWiO8/Z/iA8MXk24kT35QenCrz+tejyCNUGQcn/GuJ+Clk9t4GsZJMg3E0swz0AJIH8v0rtYwJDsIz0P61PUliStuJOOOvSlIGAoGCcg9xn/AD/OonbGBkk5xj2zSEIvC4H6ZNb0zFkc7fMSMgd/zrNnUsxY7hx/+utCMgvIeSMgAetU5DxyMZPQj+dbR1M2UpAiS45Bxx7YqkG2SAqWwp3cfrWnIY3kUoWwo9azHA3sBktyOP8AP0rS5I65YtGRzhgGye4qu5GzBzg5z6jjvSoS773bkDH4daLgjBXHBBx+QqrEIyrsDG4AnPv7da88+MngQeLtAF5Ywt/bFmmYwp/4+Ix1jPv1I/LvXoshdn5wSvU0gbY5GcEYzj3qqcnB3QSV0fDE6m3uWieJkKsVKueR6g1ctrncFjlBORxjHA/zmvdPjV8L21CaTX/DNuWvHYvdWo/5bf7Sj19QOteC3Ecls7xzIyzD5XU8FccYxXq06iqLQ46kbGtBJHjEfQDqDzU4lQZIzkjg46/WuesJWQswJwB68CtCK7CopmGDzjacdql0zFxNJ3QPiN2U9eTwc0pllh4dwozz71SgcmMmJw2fXqP880S8H5ieD0/rWfKTY1Bdyy4JZSByD3H5U4yxt5m9lB6896y0mK7gY9gJ6dvzpAC6EjO7OBnnFLkFYvPBFJnqM4+Yf4VFtmSclAJVUnyyP8Pwp1mJFkzJ165z6Vdi5++ucgc5z+tK9iW7FGK5cIPNI5POO1JK0Up8rAMZ5x0x71ensbe65TduOOcevNZ9xZywRkxS+aA5OcD0pxaYk0yG4sbdnJkdgexpkVqVwBKrDGemOaiQzM5/eFeccntUsEoBEbMQuT83Q5rXVdTXUqX8cmWyvmx561BIIRHkeYrDsKvzvHzJ5nykn5s8k1GnQeZ3x1SqTGpFGNHXkDBxnr0FS20cjuWCZwOhNSvJCxCuAqr3HemIxV48Pjcc5HPSqLuPgSRMRGTCsexweKozI7SM2V5PrWnBy5kjlAYYAPQ9f0p5tIM8A49807om5qXd/beWhjj3SY6xk4zj3Oe/tVOW8llziLaMBeen/wCuluJYhL5cdrbqT1JyBUHmwsZnNuhOOhBx+VZpEpBGS7+WpyzDBHcDtzVl1RU8uUbuOBjv/TrUMdzLJN/okYVnO0c9M8VDc3eHXALDByuTzz19qaVx2bFe4OAIydqnHA/Sq7yAY2j5uue+elW9J06/1fUEtNOtjcXLPkAADt1PoPevaPh/8ObXR8alqSw318RujAH7uA4/h9T7+340OSgaqJz/AMNvhRNqHkan4pQw2rkPHaZw83+9j7o9uv0r2z7JDbaUYYYVhhSHbGiIFAHoAP8APFVIVltkO7bkHp6HPepb+8dtluVTJONpHX/P9ai93cexjpbSbFGDv+6F4zirMMBSOVQCvz8nnrWhApYZcLkHg+nWrTJGXKkbe+c5BP8A+um3YVjOtICHBc+vcnvmrMUJ3/c68jnvUluHXEbp3PI6jmrAUFxjghORv6f5zSvoO2o23WMOwOAcdDVzT3QSfwkkdT/Koo4ZDwF4wMbhk5xSxI8b5+ZiAehHGfr+NS30KsbbvyFBULjOTnrViAs0qsZFk+TbyMZqlHPE67MsOmcY/SpHlUSKgkkYkdSB9KhsqxaicxlnQ4GB746VK8hBZCBlRnPHOc1Wj5IJk6YHSppSVDeWhZiMYwT+fNZspEUCyKuT1xjJzxVuJSX2+YG6fL0x/nioiwaMfMu4YHIP40I8iyOQY+vyD1P40hl2NQxAfAjGMfXtVgRg+WeRkZJ96r27P5fBBYnnP1q0ZCsQGORgkHr3FZNlonjwYxgZOO3TqacCV7YGBn655psZIQkhjnAJJ7UqM7Jny2I/lWMmapC72XI3ngHGKdGS338k9Pp/kUu3J44x6dqXaN+Np55GfSuOqzamU9QuUtoJbiWYRxICzsewFeKa5e6nruq3VzawgLM/yOScgdBxj6V3fxZlujplpplvKIpLt2LkHPyrj9MkVzGlQm2t1AAPAyT1/wDrVwSk07nfSimtTmr3S/EU1uVtbmGSMkhCQePxridQ8NeIbLX7W/v3int4ZN0ixg9j1xX0TYWUclsWCAdDgetZms6KksRjb8yOtXQxTV9DSpRWjRS0e4sWEV/EqmRY9oJHI9qsaxrFn4b0CXULmXzJ2yzs30PA/CuRt3j0HVIoLof6Oz9G5AParmsafpOr3EN1qdy0trBLuEHG1sdM/wCFTGiufXYuVVyT7lDwhaavrWonxBrFlMVKZsw4wqL2/E/1roby/e51iPTLOWWe63gyMvEcI9/8Oa5jxH4suNa1ldE0eYxwQ/LNMv8AB7L26V2vheyttOs1itoxxyTjkn1J61vWjZczXyM6cuiOh+zfuznnGO/WsbU7DcCeR7elbkdzuG1+vTHWq1zl88dR7V5ydtjp0ZzZjjQ4QDGcfhTtyPGQcAY703UI2DsUGcH1rOjaSNMuM89+a6Y62aMG7aHP+NIJBETExA6njNeKXkDNrambnDk4YZr3LxGRc27IMjA6jGB9a8h8URtbXYlwd6EZPr/nmvZwNTdHDiFc9n+HQtobOOONF6Dt14/nWz4v0yO7syY1UyDtXmXw+8Qunkwytlcc44xXqR1BLi34cHI4ya8+qnCrc6IyTgfOfjnRJ9K1GWULiGU7iB/Cag0S/wBhiOQTkc17xfaBb6skj3MeVxjnn/PWvPfF/wAOYbWMz6cGikAzjtn2r0KeLhNcktwpVJ0ndbF/Q9RUz2bxSDcDjGBx0r0XT3jmjV4+WMpOAOnpmvnzS9WuLK6W3lTy5Yjtfdx0PUV21h41OnoZHDTL5gKHqenT6VhXw76HdKqp6o9N8SNsTGSpnB+YnoBj+tcB4p11obCSwlWOeEI2RnG9e4454PNUfFHjH+1rIJYgrLCRJuY4Lccgep6Vyt5qJmtxMmcnOQe2frRQw7WrJckzM1ViJMoT5Qxsz1Ht+tdRojvdTsegZ1PHJbgZPT1559a4+4uCyiMkRgjn3xXX+B8FlwR8w4xXZWVqZVB3qHo3hyOKLaSMLwefX1rrohFO37uaPAA4z3rkNMV9g6ce9aEFtNJKXEuCOTXiyV3c65RVzaubTZznAIxwaqXEW4YyQOQav2zmSNfMIJwKLmEOnyY7k44rNOxJx+prsHTo/wCHT/69ch4gRbm2ki4PY59K7fWbZw4OcZyCOOSa47UYZNzBhg4rpovqdCSaseKXkRguzE4wUcg/gas2DF7bysnrwB79/wBKueLrQwapOTkZO7jpzVHTtmT8pOQR9P8APNfSwlzwTPjq9LkrOI6zfyrmFlGMS9fYn/69b+juEuWwWwDgKRxWNPsWSORPmIIPI46/571vaflrgyAsFDk8d6mtsKktTr/Bkm652c/Pn7v8I4rt/EchTRGHByBn/P5Vyfw8tw0kjuc7iFBzn1/riuh8aymKxILRgLyeemBXg1leqkdqPe/hneWd54E0s2hBigiFu65/5aLw2fxyfxro4ySSFHC9Dnj6frXhX7NmuLBeT+HZHJivI/Ott3/PVR8w/FQf++RXug4HXkgY461m9G0SxZ485wRuxxVKZgsmM7ieMVbkbd1O5sZGe1VJY3eRSMfKnGfrWsTJgxVW+Xsefr1qpcoChf5skdcVaPMZ4A7HPXpzUE5JGAAfYGt0ZMoS5TOEwKzCw8xvvANz178Veu2LBsZPfmsznzTgkg4OOB+FW9wa0IbtZEGxOHPcf596JPMIL7iAB09+KLvzGnkSQZCk8r6e1S7v3BJJJHUevNW5EWK5QEH1I4BPWo5I9+SdvbJ7GnIe5x8o4wOKc7lgQSASBn6UxFZwrEbzyOledfEX4aaP4rjlvYiLDVT/AMt1TMcmOgkH6ZHP1r0SVyseAuDjrUDhGt8E7ec5z19qqMuSd0TJXR8geLfCOt+GbxbbVbUxK5JEyndE/uGH8utYAx5h38j3619r3lpBJbtDJEs0TDlHAZW+oPFeZ+LPg94c1d2uNLkOkXDfwoN0Tf8AAe34H8K7aeKW0jB0ex8/lYwgzJkt2Y4x+NTI7xnyztePORu44HuK3vEnw28UaN5sgtft1rF/y2tvn4/3eo/KuQLTqZI3BBPUEdK6Faexi4s10likQ5Crnjl+n41ODGpz05425xWEkxVxnDgc+lTm9K2iwqWAMm4jsKl0yPZm3HcBWAJB7YL5qxDNHj7u73H/ANeud+25kBwHXPrtNaNveCSRSEJ5wcdTWcqZEqZtxyOscnlkB/LIz6dqsYNwgBCgKME4z/WsmC4yf9Wypgkk5/x/zxVn7ZgAIcHZ94flWLVjBxLkljEI+kZQeuOTUD6VG7/KkQBO3OcZqulzI2cOx7dTRHeTiTrnj14NJXDlmPfRd5kPkqdp6ntxx+FU5NIIzEYyc88P+dX7We5V2OTEB0IOQf5VYuJIlIaa684447Y/+v1q+aY05o5e70uZQZBjA7dMYqCC0nPlyRxbm6gHpW9LcwhGKyGTJ/Ws838jFbe2BOTgECtoybN4SfUWwQBwkm3AH7z29K21tYZVEhzlufvD/Cs8uLVJCOZmTAJGcA1ElhuUNJcRox6rvHFJ6kNXGz/akH71xk5bHXBBxz7VUuMxoySkhiP61t2fhTxJdgi2spBGQeZnWIY/E9a39K+FOvXkjfa7uytQw7SGVu3tj9a0ckup0Kmzz0y/uzGu0dDnv0Pf8a7Pwn8P9U14RXk5Gn2Tc/PkyMD/AHV9Pc/rXo+hfC3QdJIuJ917dp825wBGD7KO1dnZ2hgdlZDnvkZFJVL6Iq1jN8MeG9L0KxFrp9sF+TLsfvOfVj/hxWtvhiARnkihH8UY4HJHvVuPyxIWI28dh36VZnsw0amOU7TgOnUN7VLiCfQg0y2kYyedP54xmMnjjJ/Wqk8f/E3YAnEQwMnPetBJILENGABxgDJ5OTWahHmtISdzH9KcI9RSfQv+VgjPI9T9KsAoMfKQTx0+v6VAhj+XccHgY/z9KuwW6s4MgOck0pDRXVDJIFibB5BI+ucVr2VnGkW9zuIHJ/Kq9vBDGCRkEfNx+FXkKomQML3rO+li1oOFtGSQAOBjOKqSgI5OAexB/StAThYgByeee3WqtyM79x2/J9MH1qHuUhUhjJzkqucZq1FEmcoDlT0qvbttjwyZ68GtKzO7nJBGff8ArVXAjty+wA4BYen5irDq7Rl1+X3HXpT50URnYCM+/eoY2Ukk9SRnrjNJgrkaQsuNhK9yd/XrVkqWKkc5J6Dp/niooDn5vM2+gyTVgSBV3nJYnuKy6GiRJG5QgYAAGamYBss4OSB275qIYdyTuyE7dqsRkIAOecA4FYs0HweYExISQDkcVNE7mBeT14OP8+9MB4YYJXoBmpMEoMAcJj68VhItEkRC9SNpAJGM00tlhjIPYkU0cvyCc8DFCM52571ytGyPPfjHHNANM1W36Qu0MqLxndgg/wDjp/SsK3nMlur7MeozzXp3i/SYtc0KaxYmNnHyMBkqw6HH1xXiF3e32kXrWF+hguosKVY/KfceoNcjjz6Lc7acrI9O8N3IaNVkfJHGK6dbCOUAgYyOa8a0jxMkN2sjScYye1d5pnjizuHW3EmZfugA1ySpThM6I1E0W/FHg611K3lEkSygjOCemP614h8Q21Tw7EbSKGSWBjhG7qP896+k7aV5/LBz5Zj3Y/CuI+I/h6PUosYKnqGHpiurC1+Sa5tiK1O97HkHw80uS3t4pZIx5rHcTzkmvTbSTy0EeSMjnisHTBFZ3q2Ny0cczHCEDAf2+tdUlrGcHGMj+la16jc7mdOOliW3Z2c+/t0/p2q/EpYbSAOeaz4OMcckgDFbNmN5xj8ziuKq2dNMpS6erfj6VlXmm4TIBx2rs/LQoPXPc9eKoXsBJC8jHTFTSumFTU89uNMLO3AxnHPvXGeKfCi3sLEoCccMRXpetyfYY/NLgqP16Vzia5HquLeztpppycbFTPNehTqzhqjlcU9GeMxWt1ol0IbktjOQ69Oteg+G9RNxEFEu/tjnmuquvhNrWvoDfiCxi6vzukHvgV2XhT4YeGNDs1jfzb6cH53mkPzfgOK0r4ylNa7kxoTT02MXQyrW0Zx94cYqfWNPjlt+R19v8+ldtLoOjRwEQ2McLYypHFeeeL9aHh69iiv8z6e5I+0AfNCcn7wHUf4d689Sc53idXL7mp418RPCs9veNqdpFwDiQAc4rkkl3W+GOI2Izk5wfpX0XfW0OoWBmhkWWKQfIyvkEHNeK/EDw1JpF/8Aa4UBtZX/AHg7KfXpXtYWtz+5LdGEZqno9jlTLGpyzAgj05H0qMy7XJB4bkirCCIxgh15A/gz/npSGSMAAgHA6gCu69tEjf2d9SrIpOH3Etg++a6LwvqP2e4hO7sOPXtWFNNGQB90n1FNs5zG4OeA/wAh9DRKPPDUVN+zqbnt2katC0WTIIxsB61NP4usIcoBJI2/9a8rfUzyATjHIrR0+4jkEcnDHuQea8uWFW7PVVps9Ig8WGQ7/scnl4zkc1s23iXT55fLkaSEns4xmuZ8PvZ3dsEMqiUDoxxn8a0n0+M5MnltjHHXvXLJLsU4wW5uXKQ3sAMMoIx1zmuN8Q2kscgDRgN2IHBrTisrmGRXtJWiI5x2qzcXIuIhFqUPPZlGamLtsCVtjxfx3bF088Rr3R+lcfYKfPUZAUgivU/HenBLeZAcqDkcdc//AKv1rzC3ULeLG52/OQCeO1fQYOpeFjwcypJVObuOu4QEJdx8vH1zW5pRZnJfABGc8HtWNfkeb8yblGRgk5Hv7dK19IRp7dcH5mxswM89ePzxXRV+E8qj8Z6p4AgKxwb85fL4Yc7R0qHx+5ezmjXGTiIDHrgf41veErRbezllU5EUQTPYcc1zevyGaaKMDdmQvx6gcV4Cd6tzvZX8L6jcaRe2erxko1tcxuhwOecfjX17bMJYlITgjIPqD0P8q+OfEqfZLK0iTIJkBcdP89q+sPAWorqPhDTJ0BBezi7d8AU6q1T7ks1b1ZEQjgvjqOBmqrpIriXGF5981eu0Qoeevpx3qDaGk2DgDJ47VRkxkZLW4Lxg8ZBz1qtOnB4+Zum6r8g25B7cdf8APpVGRegbseoNapmbMuUHmInMlZ0kaoUxnJ4HoOa1px8+XOGJx1/zzVOfAlEfAOP1raxNzKmjZADu5zgH1qO7DqmGTqgxt5q9LsjwjEAEHBJ4zUEpB80uT07UJA2Uk342njD8c9aa4cuXL4zkEHtT5w6uMDA4OCetRuFzIfMKkHkVZDGFi0ewtle59KiYKYH2/MO1Pcfuht5wOtQhHePr69K0M2yORC8bO5GBwAOwqE7T5gwT9KePMyEYbVz370x2AfGPunPTpQiRltAEk81CQx4J7gVma7omhaqdusaPp96zZHmtEBIMcfeHP61svcbf3YyxHbFVLgDOZMkk9egFaKLWwnI818QfBvwteAz6bNqGmEjhQRNGPz5H51xOo/CDXrdTDZahYXak/JuJiP6j+te+eX84wcLk5wTjmi5aMbgSu8AjIo9rVXUPcZ8sah4J8U2W7zNGuTjOTEA4x+FYssVzbP5d1BNCwzgMhBz+NfVd7bHnrIPfFZ/2BJox9piDE8kMAQBWyrvqiHFHzQl9KqkA7lAAJ7DmpRqZHUgjscV9KHwt4aaNjNoGmzBsDBhAx75FZN/8N/B8w+fRfKzk5hlkXH64qvaR7EeyR4OuohuQQBjPPFOS/wAgBGHPbPFeySfCTwiQS41GHPTbcjA491qCT4V+FoogCNRZmx873IAX8lqrwF7O55MLs/wygk1Vu5MhjLLuBPGOlexv8GtFe2kl/tC+iYH5DvVhjH0rzfxz4ZtfDGsrai5aZDEJtrpyAeBkj3zVRcG9BeztqY6B5Y9luGZQeCP8/wCcVbRorUeUuDMeSxTAXNVnmjEaxxY68gAjnt1qIR/OXIxtGSWP05/WnYi1yzZPEs8ktwzMTxgc5NWvsc1z+++3JBnjy9n3ccY/SsqKbyp8xlZGPQkdK1La3lkgR8tyM8S//Xo5RNHvVnBF5Yk8sDAOAH6GuismUIXJBJAGAfU9qzNMjUxA9Ixxn0NaUUoAkk37dpXO7twfSsTpuarhJApIIAHT8/6YqC7AKNsGGzt5p1pcxtFlW3Yfrmq15IogYZx85GfSrjoSQkMOhIY46U2We5GdlswBPLMe34fWrtoVfDbVzjGc9P8AOKu+UxjUiPPUVal3FymKY3nz5m7DYz1/Wr1nbxFyrlix5Pb9K1I7ZA/lyR0qQhnCFAuBjI/z7VLncLDba2WEBgQwHc9RU6HzJGkRcckD3p6Rny8D5geMYzikchNoxgYOazZokERwOTjj8qmKloOoz9ar+YDkA8jHTmp7eXJxnjqCeSKlMZHHDNEhJ55PAFV45nkcoQAuPT2rSvJ5cjyolYDg54xUDxoj5AUSL15xk/5NTPcLEmCAru2OOAe3BqaKTypCgfORgYHsabbJvwZCO/bODU7tGtxsyFGCCc9M/wD6/wBalsaLJdzkHd1B9zTIxz97GDz/AI1GWkkfMQUkYz3xxT7cMUPmBc5yR0xQ3oCLKJuQHBzn24/+vT44h5h8wkkOR09KV3K5XHB7nnmpAcS5wDk53detZXNUORYxJvwcn+VTFzsI6Env0ppXsFG7jFSuuIt/U5xmokUiTHIwflGO9ICflz19qb03YBIABzUr4yc8Y5x71y1GaxQnmYxvx3+tORC5HBBzx/SmbJHAD8duO1SRIVcKXxwB9TXKzZE8EI8vGeSe3SsHxh4R0vxRpjWmoQSho+YpoH8uWPkdDg/iDxXUwLtQEgnJ9aGLoewyBWbVndF36Hzn49+GV/4d0O71ex11bq0tonmCSw+XJgfwjBIPYV5x8M9furjxZHFcvjCEnPrkY/rX1t4o06PVvDmo6ZIQv2i1lUHsp2n+tfGBWSx1mzukO05CPz0B/p1rrw8va05RluHwNWPrzw1fJJFEd5OBzWjqawvJ5ZBGRwMde9eP6B40stOjktppPMlMRwq/zrVTxpc6ro8d9s2xxSyEEHkYyBzXj+xqJ6o9RtPUwPiq/wDZ1/DOegKShlIyMkYP581r+H/EEd/YLmT5gSPx/wA4rm/irZz3vgKLWrabzJPKjmkH+zgH+XNc74Gv5Bpaq8hJ5bPTrzXqKip0b9tDhlJxqWPWvtiE788D1rU0+/RH4I54rg4LuRwoDcAjr9a1LS7yDknB71wypG6kjuk1H93kEeuAetVrzUEPyBzn6VzCX4G35jjrium8P6f57i5ueucopH61k/c3LTuV/wDhH21+NftW6K07gHDP7fSuk0DSdL0S38uwtooAowTs5P49TVoyeSgGzaB6d+KjnulGQBn3z1rKpUnNW6CS6l2e7Ajzkj2rHn1MB8lzyeCPWsnVNREKd+M965y412KMt5kgHtVU4tF3R02qa6UiYB9vbPNeTfEzUDJEMsx+p/E1saprCTRYD8YHA+tee+I7kz52jJzgZ+ldeFo3ncirV0sS+DvEs2kam1jJKf7PueCC/EUmOGHpz/nivQE0/RdTGy4MF25GdrydfyrxydASPnwR/hXQaVdZgELgrtwY2D4Ir0K1C/vROOnUs7M7AeEfDN9Hfafc+HrazvYRlDCMEg5wwIPPPWvNNZ8I32mad/aBEU1r5ph3JncG9wf6Zrq9K1K//t63njc7rbJmlLn95H3GPf61bv8AXbW60/UI9rLFNfB4VI5zwDz9aiMqkOtzrp1eqPIJIEK7weD0I71Qnj8oCQDIIx16Vt6jiHV7q0MflgSkY6Aew/Oqk1uDHjHPQA16kZWeo6nJUjeItnIJI1Pfoea1bSVk2+UCZOgx3rnLZvKfrlemK6zwwkMt7DLNN5cYP8I3N26D1rKsranVhanMrHd6F4S1O6t1mnvPsoKbgkIyRWtZeF3tirf2ncSE9mAP4Vp6YuqizEemadFDhM5ublVY++Bk/oKkH/CZq65j0+PBwApz+oryJVG+p0Sm+5JFaSJgZJxnqOD9ag1G2fAb361cjvdei8w6hFatxkCLO5qzbjxFo15KIZbqS0lXtONuTWSuwTZyvi+ISmSMDOEwcV4vqMJttXYMhGJQD+Zr27xAgQmSKWOVW53LggmvJvGFqE1cEEDeN3XoRXr4GpZ2OPMaXtKaZl3jJcXEpiKheP8A6/6103g+DztUjBQkWwLv9eAB+tckigSJGduA5JOP1z+FenfCOxae4kvJI2VWPOX4PU4/z6V6GLlyUmzwaC9/U7SUPpmiRRFZY26Eb8cn2zj1rG0jy31T7Ve27SxKMbfMwfr0NbHjS53yx2kORJwBjv61T0/TmhAlIPMfAYds+49hXhUn7l31Ox7mL4xZZriPy4wuTuHGeK+hPgXeGbwXFamQf6M7IR+OR/Wvn3W1Mdw0p2mNSTgjH417B+zfqMd1YajEoIK+UxAPbMnH5Vcr8iJaPX5MiMEjJ2cA855puOZeBnGOaUlxgnAHU85yaikfGcD73P1OaSZkwdvnAI4bA5xUFynB+Ue3NWN0jEEkdveqUhx0YEA8ZAGK0TIZUnGAu8ZjI7cjPY1SnyN0iD7vIznritCXzWQjAY9x2qo4PIOCCdvBra5Bmz7yVDYwvG48jtUBwCwIAGCMk9ua0LyFFQDIy3bt/nis+UExHOTznI4OKcXd2E0V7lXkJIkUgdMdsUyU4QgHgjuevSnyE85J5J5zUCCQJjIA56nPatkZsZGzlcbOnc96jEuEPGKcgYl0PODxjrUkEW8AiNeOvGDVLYhopuPNcYPJ64HtVeVeDFzvHetM24TnnIHJznmoJIo4QZOCfWnYhlaO3IcEkc8ZPellWMHEn7wZwOelNkaOOMgYOOR7mlhXY688960uKxDLblpCTwOwzxWXfkJOB69zWzcOSpKuM471n3kQGWx5jAdCeKtRuS2Vrhd0XKARkckdaokYJBk+XHTvWhPJ5sXYR7MZHbPNZd8QJI4wDkjnIz9KqmkQy/ZyR425A2jv0FS+asiFTzn881W09Tsl+YngEYrQ0+3RHL8Fwdp/WtuVCuVvILBWfnkkg9qilWMkjd0xyPpWxLHG0a5IU4+fPYVRljjKMdgI9TWezsWKJRLaTQqVUgZ5HWvmvx/qUt94y1ebadrSfZkVmyD5eB/Q19A6vPDo+n3V5gYht3Yk+y/418vzyvNJG75JZDknqTuJJ9+c1rFak9BPtESmMkbT3IHT/HvTUaNpJpPmMIJGfX0HtmmyqI5JCI1YkgL6AnHFSSj94S33d+SR/n3FWQMjYBML3Pzg9uPWrCSOqhQowP8AZFERhitFkmt45eehJHf2+h/Opba1hmgSQPEgYZ2ntQB9O6VEGtMRpluevT1q15EhMhTr1H6f41HpMiwxFMfe+bBHQ1oPJiKby/vEcVjbS5dzNsPMtNPYy8sccE8ZqOMtOVJU9ckY74xV2WeGW2WLY0bDLSKydeCc1HbLFHbxpnJz37ccU0M0bRNvyngnA/8Ar1egfcdme/51Tt1Bk3AfKAAc81cjj2/P+RpDLMYPn5Q8Z6+nHSnSL3yKiRskCPn1zUyN5iFCefr0qUUOQjyhye1RyIdmcY7ccY/CnW8Ryp5AHHHPNXkjCxcgnPXI/lQwM8QZUE7j2p0cZ3jjOfWrhRGCoFzgcY/lSRqmQMk8qtSkMpvHGHEjrID2wcZ4pSS0jdRjkflV6eGMp8/GOOarIux238DGaTAkikKpgnOCD17YpPM3yEeVu45wOg9qScopAwzZHXIBqW2S3EZkwRlMcOO5/wD11nIaLFoyLZuoH+sAGfTrSxCRnjKIcF8D35qMlAGz0JxgCr9mCAP9XyT8o+vf8qljFMUkWGKHH0xxipkYAsQVIHTjpSSGRl2TR4PP3SOeKWNSTJjP3+o7Cs2zRIfH1GDxvA4OatAbox8g2lM9OCcc1AnGfkJOQOPrUsTDy1jIOcdD9KybNEiYEkABR83HJqeMBsH14/XNVkbLgAc5B5H0q1GpXAB6gEfJXPK9ykJ5YzxySfyFPRRkEAZAxkdxTj8xUjce/SnxRkDemcFABnt/9esWaokThABzgc1OVJCx4bd6Z6cdfzzTUGX7Z7+oqTMgcEEMehxWUjQz50dEPmA5yRz6V8R+J0hTV9Q0wucwysiHGMESY7dP/wBdfcursI4CXHzN+v8AnFfDXj+a2k+JfiKOGXMDX82w+h3H06c/0rpy9Xmyaj0TM0395a3sksx8yWFDGQv3ivBz/LFdL4U8X/ZPDEumvCZpmkYxKXGMHn+tcnOiG4jkOCThD7+9XPsksWR5aK0mSgAOQfTmu+rTpyhZjp1GtTtP7Zu4/h1d6Xd3Zi+zZVx2MZHygE/iKo/DpZLi3i387R2PXp71Q1SA6h4fW5jlkiuGzDt6hiD0b34PNbXwvkEMHlyhtwPI9D0Nc0rKk7dzS96i9D0zS9MSXAYHjseP61pz6dHAihYzLIegXvU2l+UUXafx65GK2LLarqW3HGeeteLKTZ2RSRjeH9KMl6JLmIRhDjA55rsfMWIAcYA/Osq3TyM5IUk5yPfmobm8x0J5Has5O8xxWhqXd8jADg8HPIyayrnUB3kNZFxqQXgn689R/nNYmqatyfmI49avl7E81iXxHqYZH8s4znnNcHqF9IZfv5I9DVnWNTLxMiEEgYrn3k3uT1zkZx1NdtGktzFyuXTel8bnCgdBn071k6m4SNljZtzAHPPXFMv7a9W8icQkxiMDBcAk9cgE5xUMFvJNdg3vmRR4xwM7s+4rqjTS1M79GVo4zIcsMFe59Km80xS/fK9gM8H2q/eLbxAxxnaAM/N1P+c1mSkbOuccdeK2TuS0TSahcJB5dsTHJNJh3XsvSqmu6slv5FjFH+7tuSRyN3r9c80gyZ8gZHaq1y6k8ng8nI61pFK5m5O1kY9nBfalfkiSMSjc53HHXv8AyrqLPwVrEsYMl1ZADA2mXJx68ZrkNQkAmJjk2sMYK9Sc/wD1q6nwVc6xfyxR2rnESYcuSck9T/Lit60Z8l4uxeExCg+Vo0pfCWj6OYpda1C8YsSUtrRAWk6ZAJ6fXFdr4QRYo/MsPBNjZEKPLlvbgtIR78cUzStHjt7lru7uPNvGQKSwHQDoPTpXSwfZCfJeMjJzknvXBJOcLT1N5Yuz9w0NPvb6JCDptkCc5MU2ST6DIH86tnULVAqXhksxkEmUYU+wYZFZ0BBxnOM4yH6c0O3mdH6nOGOeAe9czwcGQsdU6m4IY0iEiGOUYOxs7ia4vxhZ2WqW0sLW8cbAbg45I4qLW7h9HxfacqryWubcOfLkX1x2PuKgu9Ut7mRbmGUywTx70cnIZTgg47HjGPUGspYWdF3T0PSwldVdjyu/S+0jUJLbzipU/czw30rO1iX7RJG0ke0jOeeenauu8awrcusq4MsSZ47iuIu2jIEhI+Xn8K9Sg72Z0V9rGbZWrXGrixjIzNxyfxr3LwNbR2NoY4kOFT72MZ6c47dB+leO6ANuuwSDhi6nPtz/APWr2rR3it9EMz5yeoHrgcf59KMfJ2UTwadPlm2Zd3nUPEcmRmOMhcZ6nua6bToCkC7PTBA9xzWH4ftQmZpsbmz0B79a6qKIR25yOQMn2rz6klaxVmcL4tEwlAjBJ5BwOoHtXcfsrSf8TXxBC5/5ZROAeSMEj+orj/G9qyRi42/KTwRzgkV1X7M0yyeMdUjLA/6EDk9yJF/Pqa3WtIybPoCMLlT94kYzmnmMbMNgY4AFOkVFgEj5JHOR64qIt944wCBkgZ71iuwmIQVHAz05qAqMHAIwe/rU3mBXCdyeB3qpKZsDZ0IJPFUmJkD7A+Rk8kZxis+6OPMwR7Z/Or07L5h3k4JODn86qFCxYY6jH6VrFk2M6eeUyBugIyMelVZ5N3VB69Pp3q/JG6HBGAOR8gI+tVH6jzNwUccHtx/9enF6ktGcQHwQceuOvWnxjMezBwfXtxSkbQUVcZPFTRRlE5GQz5B9OK6qZk1YqogV9+OD6VOi7Yg65yevvTpUj8wrwf5CmDKBQxPXPWtktDNsSduSoJAFUrmKSQBBkYP04q7KAUDjjBz71C7Rkk55Y0cvQlsz541WQZTjnGfrRhIuCTuJ4qzKvyHGBzxntx1qHG4fPkGPOc1aXQkp3Mptwoxkn09Mf/WrNt53kzlMHI6f1rTvGiY78ZOOCBUYSMRSIu3GMZHfmrtYm/YooqBGBUZHQfpiodQHluuQFVht9akuJREThR8w7etVzCZ5FL5OOlXFpOxDTCNYVfY5JB6nOADVsSyJIY0iEa9gATnimLEwikYgAdsGoxJI0fmRHaMk471c9dhLQkuJXLRkMVxz1zz6f59KniPmARgnLHj2/wA4FZzTbbkO8ZPOM9cfh3rSjMZkzGmeOMdsms7K9yzj/jLcCy8E3obnzwsAI7knn9Aa8BsLb7REJAP3cA67xnlsdK9q/aImA0fTrPBDNcFnHTIVev5mvIdNiLQMpIC78DBByea1i9LmdR2Kk4BvPIjKnJGB6YHP86nkjAkaL+IZBwOO3B/KnRqH1MmSURgOMnHQ5/8Ar1NJ5htDKSJMk8j16dfWm2ZtmLOxQqpzgjkYz9Kv20Uht02swXHAx/8AWpjxgzsn3cRhSW5HQVopmJRHx8vHU0nIbnY+jdOw0UkeVyOxP+f8mrMtsRGxkDKynIKOCT6fhWVaLMiSFMKVzg5wT/nirDy3NwNjOxxjqc4oUdTToF3cSyhYx1z1Xoat2aBEXjOT3+lVobXfGCdvXbz6f5FaAiwkeHBI68d8U9OhJctxIX289K0T5gTYUPTqe1ZsEhVCMqDjkn8avW0oZPnxnnIxjtWfU0RJHkSYI56kc9KQZRHJByXGDk04TSJJxD5hk7hwMVPciIR47jGc9SadhixsFA9ewzVxHIEgDDnp+tR20IaBShyzDrz+lRi3ki6jOe/c1JRZJOASccE8H/P+RS26FSxI4JGMDpUfllSmOvUkn2/+tSmQdM5P05FHQC0ArIdx/wDrdv61E6hsnAXAyMGo/MJ6DngDntSSyxpmORQ27+IHkcVDGPePchIwMY/CmJvBbqvpzjvQWAxsBAz+mTSqxKMSApY4Bz156VDAmPmEH94SB1IxVyzVyQu7BPbPGMd/1qhGjskhPOCOvagE/aQOg3/kOazur6GhekdjlcjaDg/r0/OpLR+ScgjfyPSoTHtAOPmx3PGKljVkgAdNrDjjkZqJItF+MhgOAMHHqakjGRvI4Pp9KiiJQjnv1z15NTxNIxOcnPI9RUSWpaZIkXKndj6D2qwAUTI+fA6Z64/yKi3c5PJ6DPapvNAIGOvGAOh9656nkVEfGePkTAx6gc1YB45Gc9ew6VWgUIFxl81cHQIDgHHv2H61zM2SFt2Qx/IAMgg09JWjHmGTHGCTTIAhByGxyMGicqC0ZOVcY+lZPQszdYnEdk1zIwAjBbJ5GByT+lfn9c3v2rUZ7sZYzymVj3yWya+3fjHc/wBl/DrWblJVi8qxlUE9TuG3+bV8KWEmwyvIOFAPJPr/APrr1MrjfmZy4qVrI2bdzklDggiVCev/ANfpXV2af2jpizJ82D859B2Ncc5+fzVBHyA9eK6n4d6t9hvZdMuCfIvNoBKbvmz0/wDr/pW2Kpu149DbD1E3Y7DSrK1vNLurCWNjLPhZFi6huPmH5A1j6AZrDVJba6Ro5lOJB0yfX8eD+NdKNNksJ/tlkmQMEhOT/wDX+tHi/RpLizi8S6YjSlR/psXWQD+9x1xXkxrLns9md8qWnmjr/Dl+PKCM2ew5zXQC9I5xjnjAPPtXkmj6zs8rY+MyY+/2Ndhp2txyReWXB/8A1VzVqLClLXU6ee+/dZ+Yfj3rH1HUwrn94M9KpahqtuuMuvPUZrB1TUoSOuQRxntWUaTbNHJE1/qoBC5x3Jrn9T1PIyDkdQc9KyNcv1L/AOsBPXHrWTbRapq9xtsraWZR/rCHACcdyeBXo06CSuzBu5duJ5ruQx2ymRs846fia09Ks7G1QvfzebOHGFQ/Kvse+ao6hol3BaBDLDAA+TiXIzn26/8A1qxrvT4X2jUNUlI4wsWFArpVOEluZy507WOrvfFmj2H7qFIAYyDiJOpHTPrWHe/ES7b93a2EAAJAafk8jpx2zzTLDQ9Gb54kEoB/iep7vwrp86YVBFk8YNVH2ENyHGo9iyniCw1u3xqc1lbzjlJbZMDt1BPNYuvr9gkBMkMlvKf3csT/ACk4784H59qZPoF9pu57Q7o+d6v0IqpjWZrSSwi023Ecr7ieeGAxkZ69a2p06d7p6GcpTtZrUzp9VjV92ehPcGobjUTKgJc4HQDrWtp/gucuJLrHlKP7hP4Hmti38PRvbNHJbRQSBz90EFfT6g9O9bKpRWxk6dV6s5C3s5bqeMSLIA3TAzXpXhCCGxiO0bSUwCOvTpj8qwLKKOFx5cOGyd69N3Fa1hqkNukZeVQBzgk9x9RSqPn2HGPIjq/tDtISZC0fTPp7c96tWl4N/wBwgrwd1cNP4ltzLIoIIUZBYDkkdKtxa1Ha2DFyvmvyRgjHpj9Ky9kyrJnoAvo9m+Nh64rMu9biRJJHlG6POQD0/wAK841TxqP3gi9OBkH8yOBXJXGu31ylwWuGjEvQdvwrWOHb3M3JI9Q13xXbfZpCZflU9RJwx/ziuc8Ia4JLaaxBBjgcvFj/AJ5k5I/A/wAzXByTTXDrGSFi9OxJ/mauaVcCy1GKVx+7OVkwc/KeOP51dWgnTaN8LiPZ1E+h3F/L5+QjjABJxXGXL77ySNDiFX5J/kK6C8uHtJMJGJc7lw38QIIz+ua51xEbiOE8AAAjHP8An/GsMPCyPXxlayL/AIWiLXcl9KvHSL/635V6dpErTaVHEO3PPY1wdu0dvGoj2nj92PU/SvQ/DFt5GlxQ7d0mCfXkn6/5xXPjX1Z5dN3NrSIA20KM7euKy/F/iy302SOytnMkxxnHRePWoPFHiIaJANP0/a2oToR24GOc159pltNNPHdTEtI2C8pBw3rjPX0rCjh7+9LYbl0R1V3fTXWhyvK0gDbWJz/n1r0H9l6yMmt6xfuvyrbLEDnrubcf/Qa80uX36fBapuLTPk8/wivdf2e9ONroF1ciPHnSBOT6Lz/Oiq+SFl1EtWepjLRqX+6R34pgPYOT+lGCYwEOPr3ppBQZPTgkj3rBEMUhy43goAe3YZ/+tUMpJj5BAxwe3NTyCUpwMA+p4PWoS2ByoIA7VpFkszZUDycDdx60EctIMALyAO9TkHeSB0z/AJxUP7yQlNgOD83POMetaLuSyjduksGAm1yc4PcYrPl2shYMoJHQVev4TFgZ3cEcZ45/z+dUHJ2fxAk8Dpjk1S1E9tSB8/LnBJ5O31p0Q2xqH3HLgZ7U/bucgPgHjn0qLbtB3uM5ySOK6qaZg7EUux5WIxng9ehxSSkLtycEe9S5VxwSyhP4h3/GqUiyMGfk+/pW12tyHYdIxccSfjioUJ+Y9h0oMoRM+34VFubB8vB3c8nr/nFVFrqQ12ZIzcHIySf1p8cJbMny7e35VBGyCTDyeWWONr8E/n9KtMoT5QoIxn271qnYmzM29eO34jjVS2fckfhVO5lIj3hCGk+bn61o37AxEJGASCCAf8+9Zd3wcAEKD/Sk9dWRexnyqGf0BwB9amtpAqKJBgnI+mKfKgd1kY4xwR7VJBBmcR8BcZHNCj1GNuFT7OFjDKT37YqNLf7NEEQqx5IJrTMXloUA9sdeKicYLea/birv2JsZpti7qCARjPTNTwLLbuIwMgEAjmpnf59uAMD06VCJzgg+5Hf8KpxQJs8d/aFmlm8TaXAEkMZgDIoPUluR+n61x2nviy3gEhgcYTIzk57f7X612Hx1wPEuly4IJtSBgZxhs5Ix61xscbx2wkw2eAORgnihfATWKkEoF2xGZMkttIwOM9/xp0dxMINgP7p3B2+h4/xqLS233E6bJBINwyB35P4U/UT5OW3lgBnkZz2/z+VPrYyfYW0gEryAyd8gdM/Wtr7QqfKkeVHT5x/hWPp2BIC7/L0BH54reayu5WMkOzy2JK49PzqWc1d+8e+WlrGYiFVlLYHGR3HFTGAIG/iAHU/TpxS28yG2ZUDZJx16YzVq0OfMLcg9V9Kaloeg1Yzfn8tSORnkE8jrzVrdiLONx34x0x+lSyhFjCCPDDOOOv8AnP6VTlyd45Iz1zTuIn3OJ4iH+TYFPtVizMeVDnmTOfrn/wCvVAq2R+8Iz+fp/SlXiRS5XrgHOc5HFToUbkqgSBjHkb858zj3yKSW6WaQfvDsH+NZzmQpGPMYjfk5qW2UZUDHscc1oTc27S5RUAB+71Oc1Ykl+cYOFHJYnvWRBIS5z8o9+tXBiSPmNXAHQ96x6miLiO7S4cqfpTB8wJj4jHH1FVsFIiIgoyOB2FKjFYsybc5zjOKVx2LZXacB8fSpZEiYlWK+ZngjtxUW8uATgAdR6/5NIjlSMRkHoAHBBNS+7KS6D4wWJB5PTHqSf/rU/cFuwTzjBBA4z/kU2MsBheT1LDn8B71NGj7BvyvOegz7GuepLQ0jEejZ/eYOG/2MCo0cCeNkQFRkkkd+e1NkZk3HdnPG0D0pkCFRJ+83HnqOP51SikDdzRB45OMjHSp0KMhXONvJPqar28ecCTGOwweasYKjzMfvDwOazbKRbiYb2GFbGQc4qzCoifbvHSqY5DFD6nGOmf68VaSPO08nJGOOnvWbZdiVxG2T5nHTtipnjTJ2naRnIB6UgTdnL7uCORkVZtwMsNi4x69Kxk9SooYE3cISOnPpzUsGV24zkY704Z8wbByQCT+NSHYmP73B9hWDNVsLA42cZ5z0qRBufk8nt2ApkGPK+b/WE84OCaknjdkYowUKcEk8D9aykUjyL9qu4+xfCq9hDf8AHzeQwZ9Pm3f+ymvi6eJ4I1cykKTuKg85ya+tP2xL5IvBml2DgD7TfSSAcH/VxkY/OT9K+XryJZUhJkJJ4JJ9BXtZTH9xfuzhxjvUt2RUs73aWt5WwOccgc9Pzq/DJII9shBUDhu45rFvI1S4lXHmYJAYHOeeDUdpdyIDG5yAmOld8qdzGnU5GeveE/FVzYIIbowmRuIp5CNrj3I75rq7DxTfWUvmi0hghYZ8oSbg4PXnNeHaVqwgiMcpWWEjlAcbTntWvaanFIPItZy0Z+5FKdpHt14FePiMvjN3sevRxSa3PXtT0/w5qtgLmMnT7wsGRoeOTzjB4/8A11iT2Gq2hkFvi4WPJ7xk8e4rm7bXeqXFpNb2+8fdl3Bee36Cr0niDRg+ItQmgjUcbCV/lx6VyKhUhpubtq1x97Lr3mBIrC4lbrhY88fWqCRarLHKbmWG1x/efPX6cdqff6wZXWWG6M+1CfNml3BcexOTXE6rrNxdDyXuRIo/g6An3967qNCU+hhVrQgjbv7iwg/efaZbpscDAVfbgHP6iprnxldvplvY2lqLKO3jAkEDhd8mTlj61y1snmyBJZdxYnIX1xnHNb0A02xxuC9Mk9SMeprodGK0aucyrTeqdiGfUtTuj5ScMRyS5PP40Jpl9On725bb6KOKLnVrRpP9G2MSBwExWzaXqrbAvLGDj7o6is6icNkaU7Pdk2l2hsokcyMcHIBOCefWtpb4MgTPzCuak1LLkD+InHp2oS6lWI5yRk9+f51zui56s29olojpZJ843Y7/AM//AK1Pjv7JNobb6n9K5g3biMkOGz0yTj61my3cq5DkdeMZ4pvDX0D256D/AGpCfkG0ZPIqhrOqq9xalOC26E4TcGXBwRz+tcV9sk3hg+AB260yC/BkwSSqyBgSRhRhux4p0sIk7sipXurIt65qYyC5ZTL820OTjIBPP4+/1rAfUpHON+AB2x+VQarKZTHG53iKNV+UYxx/+qqJLjBkxgE4Ga9KNJWOGpWZbN5JNIOdsQxkE9TT7nUZbjrIzZPzknms6RiuNi43jA6+tSxtheBhv49x/T/PpWvIjP2rJbeN3DEkeX6gE5/CrLonmfPtUE4Jb/P0qCOfcQB5car0GcE++ah3mQct1PAHp607ApIsTvHwqOCeSCM/pUls7BA27Oe2OMf5zUAi37R935MHBzk5o8oCSQB2UonJzkGpZpTdneSNK8vZGtIMy5cAggdsf/WzVKO7drp5ZpAWY8jGDVQkqGBLZByfWiNJWlUxjkHPJxxSjFIqtiHUep2Gh4NxDIX4AyMjg5OD+PSuru/GFtbCS101o2nIxv8A4V615v8AavLi8reGYpndggDP8+1SaXE6R+bLIxyc49eTzXLVoJu7NY1OiN1JgZmubqQysRks55fI5/pxWvaXD3Vp5kjMFhGE4xuOeB9ff2rG06xm1OfaMrBxl89fpWw7RwiSyjz5caAH8SBXPVfRGyNLQLWaa48+4HJ+UenXtX1F8LrE2fgyzXtMDMe+S3P8gK+evClnNfXkFpBHmWU7Yx+g/wA+1fU+mQiDT4LaM4ESBBngYAryq8rzUTVbXFjHHXGD2PWpAMHHJPGOMD/69OdBGgAz25B/z3ppXc4LHJBHOeauJkx7tGYg2OB0PbNUZ4sISSSp+oxV4L+5PzDkEk54qu4IyEIOSOvOasllA45RG4wfmPeoUDiUj72DgscYJqaRiOBGf8aZAyIRvGck4I61UX0IasQX1vtuAWP3gcHrg1lzxgAAMccAE9vatrUVwVA4x/Dnp/nFZI3+USSTjoDwa2ja9kS9SnImz95g4ycjP9KjHA3sCOcdP88dKtO2X2ZGM5A9a5rxb4t0bw5aEXlzA10SfLtg/wAzD1IHQc9fwroTsjNq+hteZkbAOM8EnjoagkdBEUYdOMjivLJ/ileCJmh0yxEQBx5gkBzzj+Ln8hWKfi1r6xrDLYaf5uch3jblfTAOPx9q0i76idJo9iZY2ftn6deKWOEeY3HJ54zXhdx8SPEUc8kkV/G0jDaQLePyx3JUY4/HOa7vwt8TNHn0qKXVZvsV8xZZEeGTaQDwwIBHI7Z61onpch02d7PDHjB+Zc9COD+dZ13vh2i1l8nB+4PmX8u34U+w1m01UebY3drPHj+B+V+o6im3qFzvVQfUir0Zm7opT3VyzgyRDcM4weD/AIUvm+Zksp6fpzTmizIwdNvBHTNI4RSwAADcYHHP4U1FGbZGRGfnKA/OAcOaVJkikQ+XkHjk9OKSBEMA25PY+x/yKmkgjlQjkhcZz9KEl0YNsl85TwUyOeR2qpLNj5eMt696X9yd2yUKcn5c9v8A9VJIkbICyDOeueQD1rRLQTZUuAigCTLH8eKCMouAQCB9aJEIGUx7fpU0KSNIUd+eOM8U7iR5N+0BZF9R0OYcEpJGcdThlOa4efMemSyIQBk4OMc8/wBAK9Q+NaGa00yQkEx3EoQDqRt5z7dB+FeXawpTTsZ3EJ3Gcc/lWTe0TKq7tIz9LQ2zytHIpaUYyHIx6j17VYuYY50EJbkoc+3fHX1qTS7djYDcoOOScevqfXigeW13/rDkJJnHOcDHT261ondkXuyK2tZFng2R5yc4654NdCFZFVRGMBR2PpWLo0ZMnnAjOzGeRgmtwOmBvTDYGf8AOKzk29jCtLU90iKiIkgYAz3Pr/n8avQSRPaSHHBHI/OqCEKikgse69OKksHUkgHrzgH/AD60o3PTZfkx5gDc8Z6Cs+SJf3gXYQTz7dc1YkuiAFA9CCe3+c1TgZm388l+59v/AK9b20JNCCBSFB6bPTmp/ssWFJjDA84/CkgIcg5xxjHrzU0Yycg/KM/hxWD7FopyWxUcA4yDyc1XtDLFLtOCOOnT/PFa3zkcc8nAxWZOCspIl3H2pKT2E0jTg2eZ245OKtxICDz97px1rO0996mQ89zV7zwBwcADHQCpuUhxHHzHBx3NLcSYzGgDZ6DrVaeSQz5J5Yen3RVyKESSAuRx1J/lUOoUlcZB5kmQ54HJJ6D/AApyDA8uNDtJ5Ycbv/rVJdiCCISlvJiXlyzgKPck1hv4n07e0dnE162Mg42qfxPb8KzlUSXNI0jFvSJv2+yONcvt/ucdamjEpP3pO3I55ri7vWdfuXYxi0tweQqpnH55qm93r7uT/ad3GRyDHJtGPoOKx+tU36mqoTsehyMkNuZJTjJPJH8qgtL2GWTKR7CHx8317V5veXWtITL/AGhLczcgmYBlx/j9K5W68TeIbG5+yQTEGV8Z3gD6A9vzq1Vc3oJUj3ae+SGeOISZlkkCjPfPp61tQTAOIiCc8p7ivn3wv4l1VbhbnUJBNJE+1EzyrZ6+pP8AhXqXhrU7u8vxJFGZYoUEXL/c9QT6+31rLm11K5Ud1GyNIASRxnpxWjGqAA8bR04rHtJJGj8whd2ODn61oRMyIMyDAGMc4FDaFZlhBuxnOByMc4FWUG1DjA4xgnpVNGdgAJFLBDzjrzV23xyd+eM89q5nJ3NUrIljRh0LEZK5Pan7T5w44YZPalTdvA6Nk9sD1qUr0PIAGACP8KlsaIrdBs5bJP8AeOc/40l4yHIL4yCMdqdHkBc5YjIx9O9MPzPJkBSpxnr+FY1Hoapanzd+17P51zoFkDxHBM474yygEfkR+dfPE0kZ80PkyLx15Ga92/as1EHx5ZQv/q4tNX5cjkGRjmvDd0Uk8iR9CACepJ56/nX0eWq2HieVineqzNvGjkn3IWJMa4YDBXAxxiqXkkOXk4A4wauXEeJy524wFwexzSywqI4s4APzDJHr/WuswKjxnGACenI5/GmxzlOv7wAcAjgVty2O+2aWPaRwUwexA4P6VmG3iBKMQMcnJ4xxR6j1WxoWN7P5RkEkkY6bSScDpUTxxl5BLIzHGDzkg96q7yiJhAFx6dADn+WajiNx5zbWljLHqB6modNLY2VZ9TTkVxB5UfmCPtkmqBgaJjIwUAcnvVlEumz/AKRL5ZB6d+1RlXKEHdu9SmePwoSsTUlchjeRz824AfcJ6E4//VUg86SRUKISTzxnvjr+dJJEnJLM2fm55GKW3WWSQxx9F6HPA9xVshXehNEphTaBIxGMqpGBkd6t2l6VfLwyYHJ3HB+tAtI44gPM+YY+91/z0qS8tbXZyWllwcso5Ax+tQ7T0ZabgTf2nDnJGAOnH9asR3ZMWIkY46YGa5e5hwdhIjycBQc13XhjSUk09ZLgtucYCg4OK56sIU1c6aMp1HYy5J5iCFjO48npnv37daz7iW4aVS5Prg9+ld1c6NDBb7nxzwDvwB+dcpq8L24aTaD6eWcEf5zUUqsJ7GlSi4amQ91LHjDfKOpIFRW+qvHFKIolLYwWYngHjsabIhYMcHOQC3oO9LbWcfyso4Ydu4GK61FHG5O+5VM8lwx8xvm6Hmq7sybvLYqGHXPtUtzG0Mh4OD0Pr7UsYWXPJAIp7C+Mgdi2xixPvmpApeQNy3fINMnt3hPI49fWnxSbYmAIB9evH/66oW24zZycHP17VJGQzrwx+n8/5VNFJG37tkUliOcdMU6CO0YM7zMG6IBjn/IpD9ByyZwCmMDnJ6GozIwkO3JZsY9zx/8AWqT7ETg57HqadLZsmP4SADk4xzUXRrZ2I5IzbTyRybS68kpzTiTKQoGF74HFOdPkA8xRj5z2zUlvDI/3N0Mfdj1/CmyLDkhD4R5syfdQADp/jW/ZWRAAdywHAXv9DWVbx7DthyMn7wHP51vaMjYB+YDpvbnmuerLQ3p6G0bk2ungogj7BBgVT0uFpp2/ecn5icelVdRuQbsAEkrwBvzXq/7P3gEeJ7uTVNWjZdMh4GCV+0MOqj26Zrz6v7tcx0x1O3+BfhU20cHiG/cKzRn7PCU5Cn+I+55x7ZNexR7GPmZycYQUWllFFbiGJY4wAFAVBgccVIVCkoR07fSvIu27m77EbufLYgHn1GefSmopXGWbHQE9sVM6ZiUZHpzTSduN/wCPNbK5k0RzgiHpzg9vpVUuYyuMvkjp27Vbdio6jnJzmqjmOSXfsOYxjC85rYgpyY2l3PqQaYm0vGSgAHPFTOA0ZyMAnoRzUCY2clWAf0z3NSlqOTC7bIZUQgr0x+NZUpRAWYkg9P8AD+VatzICMAgFT1Pc9On0rzPxb49srC7ksbODz5oX23ErHy44T+PU8+1bRdtSOVvY5z41+MrrSSuiWEgWWeNTJKDyAScL+QyfqK8ft7uLBHN1NLIQ7PDnJ9jyfyrs9d0bTPE1/JrV1rEn2iWUedBEYyOBjPGOwA7/AFrc0jQ9F0rTlks/Jll6lPJAOPqc4P1rWWIpQVluXGnM4kWl61tHJHpc9wc52LFIRiszVGvWl8uawmgXAKFoiuwYPqPcdTXpc/iPTtPuRbyaVNKpP7tllEZYHPGNp/nWlHPptyW+xw6lDOY+nlqwXn1BrP606erQ3Sb6nlnh+PRYJPKuCs05zsDg8nsOOg59fzpms/bop2tZbfgngA8AHv1469667XbDT5kYvb28UoGRKNsbde5B/Q1x2t27WJ3zXMtxv+YfvlYKvPGB0+ta0pKo7iknBD9HvjoOr2t/BcrOYCrbFOBIM8rn8fSvWfDXj3w9rc8dlEZLO8kO1Ip0wGPYBuhNeBXdwkvzW0f2cqCSnJyPYn8Pzqhb3V0LnzFLZXBBVyGB7HOfavRp02jiqtM+sJ1lZCQ3Q+neqODKplfgZxgdjimeHtZt9Z0a3v7K4M6yoFctxIsg6hh2Of51bRFLhgTj07HrTuYtDCrRSfu1xx0I6e3vTjIioVJwOTz3GKkkZXC4wG9x2/zmq17F+8ADcLxzzzzVaX0JvpqRNdDzxGIoVjOSCOv4+lR3cp3gKR9w89s+lOebykH7s4/Os29uApPlozKev+FaXurEluWYSEDgHipojn5ZSce1YZupiOhII5AGP89BWnpnJXAJATA5PBx1NTcdmee/FSaObxBb20bKFgiaXHXgke/PQ/pXnesFvIjTP3uRlPrXZeOJ3uPGF48UnmLCiwFs4ycZ/mT+Vcvr6g3ccK5OQAcfiaxT985qr99k8UMS2kcOdo43nH1JH51jl449QEkqhgcrxkc4xx/Q1szoxl2A7coGx6YH/wBesny0a5DMCd0mcY9PWim9bmcX1JtGi8u4aMpgkBscE8c/1q6pcAfvRTbSMJfzNuPBIce4/wAirDxorlfkXHbA4qmY1Jps97gRJouQw4yOxpwt44HEax7ufUelVdOvQ0W4YHUkf4UnnxyzsYrllkD5Hofaq6HqEsobEj8AjjnuelMiIGdxJJOevaleYpA8Zy0rHaAT+tRwPukjwOCeD/n/ADxWu6J6mrvEj8E8A8Z4GKV7gKQM53DmqcTDAGeu7+lRXEDGfdEp281zyRomaMsw8viQcE71XtWdFcu0rcZDc9eQOKW1SWMyF+p5/SrEFgVnMm8HPQGsE7OxVrlyxbaB5fQjPHIFWRIHkVcEccgjr71Ut1ILDluwxV6C3I3EEZ65I4qpMqPYmx5vydBjBYjim6nexafafabt/Jt4ctlufT06k44FSoCxWNBwOx6fjXmHjLWpdd1xVjk/4l1oSkI6ZPeQ/Xt6VjUlpzP5G1NXdkXdZ1m9124DS/ubEP8AuoO5929T7Vd06zEYWUjJI4+mOtUdHh82RQcdcAA10RSOJB0xj0615FWs3PU9KnTSWgoaNAcgk9TUN18z4AOPQdalIdix+UjHpVO7mdIzwo6gEkkflWS30LaMfVWRQI3diDnPT16ZrgfE4L3e2ZsBnISUnnnpz3H61seJbxre4WXGVI4Cjpn39z3rn7yU6raRq0m5g5UL3U4xg/livSoprU5XY09Os45kg1EvdRSCXy72KL+PHUgf0r2n4f6VpiaXDLo0hntGc4IPAYdRgjg+o/pXmnhjTz/YM80sZPnopBPduhJP1H6Vr/CyaS21OUQSFrRpsbVlIzIAA2APbHUVHtbtpdDSpSSgme2wJHF5YEarj0Ht6VdRNgJccdcD6VSicvAHAPOfvDpVtD+737Mdeo4qpNM50TxAlxlZB6HHSrtuQE6p9KpREKPmA9snrU2dmdmenI/GsWNGghXf2yPuY70rFz8qHB6AnvzVS2dBzzgAAYqzIqvJuC+YRjis2WtBd+QOOQfvN3pYyfMl/wBUGY56cY5pYlz8gG3GOhxjmkiVRId4kAHBzWVTRFpnyH+1TLu+KN7FG5PkWtupy/8Asg8ev3q8n0rY0pAXKyISWIzt5I/HtmvTv2gZUu/if4llL7v3ojGOnyxqPz4H615zp4Hnqu+RcJ91ZMYyR/jX1WEVqMV5Hj1Xeo2UryA4xIgwJdpHpxUVypMcIMIi25QgHOOf/wBdaGqxOLSaT5slwSG5Pp+fNUzHv0qNjI0ndCQTn2roMzc0gI9psKCQAdAh/wA9xVC8s42mMhCiT5UKkHoBj+mateEjFdjYXK7uMj1z0yf89a09T08g8RkDAJ69+OD+VZVLo1jZnLSwiSIRryc456Yzn8qEsSmCM84PykEjmtCS2cEIQMYBwfxz/n2qaC2YfuyRukHBo1FoLp1rExMiglhgYyAR0yOtXLvw093Bui+XqMgADp3Pbv3qbTNNuJUP+qzjHzHpyMnnj/8AXXS6Pam0YRzYBKBTjPYD9cUncakeX6jpF7YXG24QqcY+b+Iev69al/e2aLmNQo7jGe/frXreraZbX8SwvtXHTI5AwOa4LxHolxps8gm+aPJZDjg/Tng+tLmuJPsZIuY0/ehCuSMEDP5VCYzeSsDEwUdW2A4P1xVyxbS1OZLVdwPQEn9DWmbqCSKJfJZVBzkj+lGwb7kngjwXNrup+WDiCM/O2Pc16je+Em0vTBJbD5Y+OMjNZvwo1PSbK2mBkHnmQkhu4HpXYa54s0pbKOIyIBvLEdq+extetOryrZH0GEo04Ur9zgdfVF04eV5nnngxl+n9a888SsVcp5fzMcJn1OM16ddvpeo3kcgljZe+DnGD6VleL9ANxZC40+EboCHBPetsLWVNpSMq1Png7HmbWTySRqoGATv4I9ec+9WUgWBGdxncMJnkY61ZnliiDmLdFkd8gr681Uv7u3+zgv5jqwzkHJx6Y/A9697oeC9yC7htZXmx/rOoIHv6DpWPJbzQOcg4PPXqKfHcygStHH8jEZ3dB/nNXxHDPaAxxk+V80gX7wHpmqsK5Vt2jkGJNwU54HUf40j2W5N8Uit/skYI+lR3cTw3LsiMFLbgpz09P5U+3vJF8pMbyuck9TUNNbHQqinoyo8RTh0A71CJCZ1OAMEdRWyJVmJEiEZH8HT8qpvbR+acMCMHr1zQpdxSp9URx3GRtBZjk8nsKlG9upBoihbfsQgcdxxRGJEIyMjsVPbFGgWdtS7p0RhuY7kOu5efmAbP4Gr+o3Akn3xhQABlVToMf/W/SshZlSM5C+Z1471bjWSWMOQyr7fjUPuaJk0TNJLl/MOOcAdK0xeS29v5WcSdAPT3NRWVssUfnyn92vIXsT/nFaPhvQ9W8Uawtjo9nJdzyuAdgyEHqT0AHrXNKS3exrGJe+HnhW+8U+J7fTLQsS3zXEpBxDGOrE/55r7W8N6RbaPo9vp1mvl29tHsQd8D1+prkfg58PYPBekTR7ll1C5IM0oHGB0UeoHr3NejRKojA6ZGM4rxq9f2k9NjqjHkQgjXG3J45zmlALuoO7v04p2clhjbyeM9fwodcP1bnjPpWKRTYyWMCPbsyAfxqrImRgJn1yen+cVfKoEJGTkdMdKq3CcgcHnnj/PrW0UZtkRUcDr7Gq8gjwMkE55461LkhCMZI6AHrVYglPuA5yRzxWpkROhPHHAPYVWJdPMG3kH+EevNWJCRJ2HUcd6q3BYoTwSx259aAuZ+u6pp+jwGS7Mm5hu2oMnr29utfMXxLtDH4rlv7C+M0F8/n2YwD5ZLYYMD3BGMgdK9A+Pl5d6N4nsroXCm0vIY2dRlmj25B49D2/GuX0aOx16WUw+bIIgA6JEMEnnk5GD+vrVqTpNzfwmsaaqQstytoHhbxpbbbuxtrPUc8mBpRk/UNj9KJ7rxJpzv/anh7UbQE4INu2P++gMV6f4a0+5s4R5si+y9SOO5/wAK6YtfzWUkVqVDMQADIcH1rgqY6DnrE644WaR5TaeGbu20w65qtq0ZlIER+95ef4iAeuKfo+rG1SOJWEcQf746sPfP/wBau/1XSdZ1SzltpbUmEoyERSGPb6HPGf5VxifD+NYc3UuowFRywkjO38lGPxpRqKavIUo20KV7o9pc6il3aRf2mGQM6EYA9yc/rVXxBo9vcWHn3MEEGRjyFDfKR0ySOM1rJ4cFvHstPEU8ZU5G+NZATj2Ncz4j8P6qHkmbXYCvr9nkAPGO1aUal5q0iJU9NUcdrmiQ2kHmOjR+8UgkP19q4zUxIMgZMgJGQO3p/Kuq1iPUo3ki/tOGcdNoDLgj6gelcvqEgWQnyyOM88Z+n/1q+ioN21dzyq1lseqfAae4lv7yHd+4itQ0ik9W3AAgfievrXrEnzymIBef9gentXifwD85vFcuxZPs5tZTIM8dsE8+9e3+WYyMA5yMkDFTUp6kKRNn5MHBbg47Cmy4I5AOfUd6cjYQDdk96ZO5AUEZBqb2E1crTJiM4GexGBwORWddrweF2gZyaueYSWKCTkYzjtzVZ5WdGh3pt559ga1Wxk97FPyQdoMfHPardnEUyM/u+uQBRuCniQKpHBb+dTF1MYcFCV/Wi6KPGdbunuvEmpTYbaLhgMDuuVznj61zmofPqixhyccZU4z1yPpxWneZe/nJcfvLmRpAp6HzDxjt1ArM5/tD5iDHv6/5/Go66nDLdmjdgpwCoGzBI4/P8qxYjGk6yuoCCQ46kZ5roJTFsk+6JfKyCD06c1zl/OikxAEfPufIGRjOcenX9OamlqKOuhZ0S6MEcsbxrJLNIdjnjBP/AOuteaJWlZinU/3xWNpbeZcxjJbB+6Dwevv9K25zKsrKquwB4ORzWz8zKotdD2HT/LbzI45DyOCB096uRokccjzNHLgYGeCfWs60j2p8nofzp8UUio2ZSxxkE80o6s9OQkUgaU7ick5Gat2ajyB7E5zyMVSjjBfjaPn9OlWbeXaGEg+9k4HIrZ7EItRvjHJC44rS3CRAOuSc9u1ZsSksCTk4/wDr1KJDDgRsfl65NYyiy0yxKsvBSMM3U5Pf/OKZaCb7TmaZS+Oijhak/wBfFgndjt3PTih1MLx4iWMKOoGT+NY+z11LuXLNna4Ep2KB7YA960onAjKx4xnO0jrWZENxKRFiM9cdauxeVCSBJum74/h4rKT1NYrSxk+O9Rj0bwveXLyBZpiLeIb8EGTj88ZNeXaPJ5iDzMYz0Petz4+XLx2+i2oPytO8zjoCVC4/9CNcro18BEpJAweeO+MVFam+Q6KLO40yUQyDzH+gz0rZ+0RSgoz9AegrjItUHBD88D1rb0eRLm5WQZbdjIP1/wDr15EqN3dnoKpZWNK4kcxhsEKxx+FZup34jj2Yw/UCuivjDDBGOg67R1PQ9/Y1554pvVaVZjGQQ4Az2wSM/pTox53oRJ23Mi8uUvJ5LV0JkiJZMn8TUmgW8dr4lt8xqwmB4YcE5yP0xWTaFpfEiyAERl+TgkAEY/rW/p8ciavE2WlFvKwx0OOR/LH5V21Pc0REdUjqPHM8WkeFo7SGUKfL2A9+OSfpkn864XwZqGt+EbkvbTmNpXJyx3RzA87SPXrXbavpkWtCKW3KsMbNoHPbk+gGfzNY2uaMFt4pIZJFW2O2HCfeA7+v/wCuuahVhCHK92dUqLqNPoereEPiFZ6gkNtqccemXDE+XmT9y/8Auknj6H8Ca9CgkDoGHAIHQ549q+e9PhtriymSeBTFCgaQ9lrrvgbrD6hrd7bWNw02jQ24Z2yWiSYyDCrnuRuyB6Zqotz6GFagoK6Z69EMoQAABnrjr/k1YkijMnT9Oev0qOJD06/yqyTwM9KTZzojjAPB7dcdf5VOhPuBgN1qGNcuQAc4+7UyAF9x6gYznFRcZJEfLUHPJOOR+dNeR2RTg7v72fp6fjTjvJzsH1Iz+tQBpAZB2HQE/h0/CsKz93U0ij4n+L9y0vjTxJfogHnajcJkDHPQfhjNcppTSomDJkAkc5HPHPT610/xD8ubxJqbqmIv7SnI29MeYemfTiua0jEd6XUrF5oIBZ8Y7+vrX2GH/hpeR4tTdkGsootju3AZBCD6deah09kSzbeCoUcYPUn0Ptn9Kv65EbqzkEZEnlowBxwcc8fr+VUdLY/YJIPlZwVJJOCAe345/StrakdCLR5TbXPlRsCqyg4HXqP/AK1en6R5N1CuDHLMUH7piDtPr155/kK8nuQ8eoBlwvI6c5HFd94KmkY5MpJJ2EEjJBB6fkPzqJK2rKXYi8Q6e1ter5oyGAwy88enNZiDzCQkKliM5HTqOMfU13fiOAXMezMf3wRtKjIOPTjoenauUWB4ZCR5gGwlx7ZB/pRa4X0JrS1kmilLFoxsxuBz2+n0qYJd26ZZlYDJOH+nXvTYt4jEbhl3DABTtgdcfSmbpVJVQ2C5LsucMRg+uPWlFN7g32Oj0e8UWxA5AGRnn2z+lad3Db6xpxs5MSZ+YAJz1PT8+9cik0yEeUG4GPrz+vFaGn3U1pONpLZJ4x36j/8AXRKmr3JT7HJeI/D1zpriXyS0PI3qnTp1/Osq2lCHyW+7nG7PTmvXzd2l7BIhEbZBJGMDGO4/CuM8Q+ErlC11prZ3dYuuCPT17VLiNS7mDaNGJvLLmOTuA5XcM/zIol0yaUZXUJYz3RzkDPvVMyXMBkDLtZRu981MNSkSD5tvOPvcip5F2NvavuLbzahpEm2USfNny3ByD712HhjxQt8Ba3R8uUjj0NcrI/22Py5pBg/6ojoCf6VmRN5N4FJaOeMnuGGPauXEYRTWx10MQ11Ow8X+DpbiCbU9OwQeXTYTnpll/GuB+xiOXyZJB5i9mPXpXd6f4g102caLHMtoCE83y/l54q54r8LRMI9Ysn82JgGkT69+PwrOhXnTahU+RWIoQqLngeeXNtiYiIMVAygIHXGef89qelrMtsODHvcq4GfX2rdngS3TYh8wNnkk9Rjken40lhbFiojQ8nGPM75Axn3r046nmPYwZLS6t42llAkjOQMDsB1rOuCfP8wINp7Z/SvSZdGMtnFGXjkAAXyigIX/AGee3HWseXRLKLB+0DyiQCVG4DJPOfpVNJGVOo2cjBIBtOMHuPbNSKwzj5cn2q9q9ja20cLRPu86Lc5HQMcHj6VWjtiYDkeX5aE9PT/9dYuJ2U6vci8xGTjKHORU1uAXyRkZ+ozVjwfp6ax4ltNGmuI7b7ZMsCyuPlDHpn0HbOK+h/Df7OztIp1LWYIoQcmK1jaSQ56fM2B09q5K+IhQdps3pU3VV0eCWUdrJPgjzJDnYExzx6muk8P6Hq2qXH2fR/Ds97IcghYmIH+H1r6r8L/BvwXokgdtPbUZsqDLduJADj+6AB6dRXfW9hbWkEdvawxwQfwJFGFVfwHFefUx1/hR0qlbc+b/AAp8Bb7VrsXPiy7+x26Ip+wW+N2cd2HAz+Ne7eEvCeheFtPjsNF0+C3j/jZP4j/tMeTXSLFHHyUwcguM59KQyRsV6AZ7/wA65KlSdT4maqy2I4IcDBADNUkY5wR+ZzxSgKHyrH/GgcdCSOx7f/rrNWJbYIA/Qggk8+tK+EOT1z9Ox70oIbGOOT2oKeYGHJwOtUBE7sozyec1BMHJZsnBzgGp3GETb7nJPSmSJuHoOTWkUZsrSgMmcA56fSqMq5QNwD93OM/hVi4P7r5eD2FQElUK859CPpWxmQfKxIIww6j171BuySox8p45qecBATkE9Ov+faoXAUqR170rjR49+0bosl5ZWepwlYSg+zyZ4Oedpz9GP5Vh/Di2tLPR4IopYhuJfOcbzn3r0H45m0XwqEmjjIaUAvk5Tg9OevavPPBCPdWkEZtkWOSPeizHHBJrOvLnp2v1OvD6WZ6TbRnEaEY98VoWWY0O0Zk3ivP5NV1DQNUitri5MloThPO+YgY6Bv8AGvQdGkgu7cShshjkkduK8OtScHdHqUqinoa8F2VQbyQSR16f56Vna3dxG3aSPAYD7w6niquqa5pVggF3dKoBJzXP3fifRJ0KRXeRjOfKbGOnpVRjPeJMmkveOS8Sa9qGnmQyaRa6pCB1B2yjH4Yribnxlpl7P5R064s8nHDqwU/iK7rxBc6dLaSPFcjOM5xj+f0rxvxYdshmtQcgnJ9TXsYGMJ/EtTzq946osX8FrJcSSyahI0Lc4WLJ49AMiuf1RdPkuTGskvBbAdBjPp06dP1qGO5mZCwtdxbg49ajudMl8/PlSFcZw+Rg9Pyr3qceTdnl1Hz7I7f4f+Nbfw61vZjSbVbeYKlzcLKxmODjcc+g7D1r3SB47mE3FtcLLC/zRzI+5WHYgivlyws5JLmO2tnAaSQgHO1e3Unp1r6L8B6Q+heFoNMknEskYZnYfdyxJwPaiW5mzZnmRMjp1/DioHuf3GXweBwe1TEJ1fk9elVpBHKm0cjHNZktkZIeI9u34VnSuEfbGOMHAxWjAN0jYJKkYxWTcj96cMcq/PHSr5ugrEnDRKM7mA6elWIg0UTljmMxnj1x+lU7d3MuMKFwMnpVm/JTSriWMDi3lIAHTCk/5+lNB1PDYJpJrhbhwG8xyRjj/PWoI0jF+GkyQDnaBjd8tO09QfLcIPlHQ5xTbcf8TQsoYeWc9MHkf/WNZX1OCW5euNscakAEsMklOvHQn8K5u4XexjO7G/GO/f0zXQagocqAVU47n0BNY92ySQRhmC+UAuGOMnk8AY7N3q6IRH6Unl6mFLFehGDnGBz/ACrVuZ9k7qUwQewNZ+nsx1iOOSUfLxx09McVtOxZi2zbntvHH605kVNz1jT5Y96g7gSBk1eg/fPJFHGeflIB6Cs+yhBkABPl5wARXRafHGyEj5QBz2IzRTdkenJFWPTioG44LHqDT/sQL9weRx16VojD+oAPrn24pSNoyORTchcpm+UY1HJZSO/XOKgnBaUoQQx6c9eua0JU+bhzjjNJPBFJHHIg2lfSqU7om1iuJpE37Qc/wZ7VPZiZtu9sqecnj/8AXVcEmTy5AM9Pr3/z9av4GCcKoHOSOnFZ1G3oXEtxMIgdgyDwT3NO8xQ57McDBPaq0THeRkgZ5qITqJ1iBIYkYxz/AJ71ntoirnmv7Qd3Ef7DiibzJFkmLDP3QQuPzIP5V51ZXsqoxiPUDnI49a6L4uzLNqJkjbzFtpgr7nGXfGOPYBcfifWuQ0+5UOsbSLtbIGMLjv8A/WrW16Zak4M6S3vXklSMPyZME9e1dxpc7QxxwoNzbAuBx/npXnWkXUP2gSkhSRwe46f4j8q7PwvqUSag0pIPkRjYMD1G4/lmvPxFOx2U5X1N7UbyV5FE5YR7wgUHk89B6d/oBXH6pZTXukXb+cPtH2k5izu4QfL/AJ+tamoa69/qttHCVjEMTh2OP9Zu+b+g+n1rI1O3NrpkmqS3QjEpIjiKfNJJ7YqaSVNpdS1Tc9WU9Ela43BUKygjJQ52e+D7/pXc6JHdXjxSXHkG4YDLKGXJHfGMA/Q1yXhS2WUTXqSIQJgmDj68/XJr1rQLJ5MJFIJDjcDFwevpxx1rmxktbI3pJQV2T2bC2GADyAHx3A/+vg1jayscuI9/+s+UDP6/lW14gs5LF4jkyFgc46Yz6/j+VcxqEdy8n2kSAnonGRzXmJa6noU7NXRnWGi3uuXepWUMxh0uMKsxUbix9M56ev1rq/Dup3PhnVbOwtL2WayRwr25QEfUL2xx09KpT6ra+EvDkqQynzpn+dhGCd2eTz9fyxWV4AuLHVdVg1e/u5YbyK6WUwGP935YU4GfqQenrXpRc3C/Q82trM+jbZ0kETnG0jPX8fWrIzsG888c57VmaPfWtzZLMGMccfBBJz0H6/41pBTsKRn5jznPv71LemhikSxKF+YYGcnnsKU8x5HHIPA6809GCrzu27DjsOn/AOqow/8Ao564IPIqOhdhxLmIAJ0OSR60mneVvl8zrznPOKkiG75S/B4yfT6URMkYJIG1uBtPPUVjVQ79D4R8YJu8R6tsyY5L6Yru6YMjY/z7isWwxBfhYsHacZPXjsf0611Xi9FXxLqokGQLmffk5582uOn3LrEYRVwXGVwR35FfXYd+4jxp7mhqD74x3lY9eWyeB16dP51RtoNmoTBGDfvMAbP4Qef6VsDBilI8jgnKAbSOTnnt06Z9KzdsUMq3HlwGQkP9/nHf/H8K6rGRk6wgM4OzHz7SBxjPp19KveG9QNveKpJZQTvwB83X0/zxVXxGIBPJHCNoBDBRwBnjj171BE0tu7SRNtwSMAcZ5Gf51mykez6ZHa31tFKFYFcD5gcYCjGPz5+lc3rtvLAkshjPmAEbgMjOM4/DB60vgrW/NMUMxEil2ZFcckccfTjFdJfwqdHkJTzV2ZBDlep5469v0pU9xSOPtJSuBKz5UnGcgDPHqPepJGeWPkxspGCOpPHXrxT3ZEzEkRB3gHknH06H/Ci2mQI0mFJ/v8nH/wCrNU5Jbgk5kHmbD08wDkhc+/rVmO5ATBH3vYHB4759BVa8/fOZI5QFzvAbPPpSmF5NsqhgcADacDOB1zUSd9UUopaMuWmqPayfvJMBhhNuCeveum0/W7O4wZEJwDvB9OvQ/hXA3PmAEDG0/wCsymc4qPe0IGzOA/TtmpVQcqdzs9b07QtRKzSuu0cZU84+vbt7Vyuo+ErWNyYdVkXBAw4yetQwNfuD5cbfvMZ6jPQf4VNKNQijjjeIqQ5OQPf/ABFGj1Ek0Uvs0lugzKZA2GDbMAe/aoDGSIsKJMDPKbse/IxWjdQySThFE0jHoqDJJPb361vaRo0enxGfUIt03RIh0XI4z69vWiKuOTUCLQIb6PRDaShpLdiW2nkjgg8f/qpz2BijIWWYQ4yIGJ2hj7f561sG9yCNix5cgAdVHPH45/yTVC7fdy+4ZxkjHr9eetHsYLoV7eb6nPX9oQ4jJjHU/KOc4/z+VT2cYE7DIIi2sitnk1JcLNcXAiUYkP44H5fStS2hEVzHZOkYG/fKAM/mR7nH+RW1Ja3Zy1npoOx/omZQNylcKRtwBwCT64x+FY84juCsh+a4+Z9xxjaFGBjuOv5Vp6q6JHJFFLGqh9h3Py/J7/57Vgz3kdtbyW6klmjIjOfrwOen+HvVsUVYxCgNvGNnmFU28noe54PpirFzaRrZtnaZACcgnLYHI+nFNkjQRDLq+P7sn0FXp2bEsigbth98BlGcfn+tZLc2eiMHTmliH26P/XQSK4G3kf8A1hj1r7q+FmtDX/DVjfSENLPEHDY6H/8AXmviHSkLWk5BGARxs4OT39uTX01+ytqsbaFNowlPmWM0iuGHO0klfw5NeFndFumqnZ/gejl8tWu59CCNWw3HmHHPXinbCMB5eT3644ogDkHDndjj2p5BZOeCPzHA/wAa8uOp03sRzphAOGJ5zinOgkyc8AZ/GmHKnOTzTuCnl7hnB5rQVyIjHH90jOO9J5eHIIHbof0qYjzJTgkADt6Y4oI5yc/N1FNILldxjGQBk5B9qcP9WPkzkGnyoS4IyCB+PeodpV1HH04/SmlqF7iPgqTz+JqrOXAOAcn8x7VachAc4Azzz1qKdgwJwT0xjmrRLKLqNrDIziq0pTeTs4OOlWp1JDdiRxn0qCXOOF5xnP8AKtb6GZVk+/uIyOmTTNhL4/r/AJ/yaeVbgAjcefmyOtV7y4ERDA4VXAfJ9elCCxyPxYtIZ/Cd7DcJkB4ynH3WJGCP19q4G90jU/8AhHLG+0OZTdWUQVF4IcYHv612/wAW0uZ/CdxcWx3RxETSgDkLgj9MiuZ8GasG0O1jkcf6pR+OPWuPEScHdHoYSKmrHC2ll4z13U4/7Z0/yYY3+cww7VAx33d8+leraRDJpnhiSSSQggfIfQdqsx3UUwjT5RuPbGaj8aEW2iR2oI3EDr9KxlU9vZWsjo9n7LzPGNbu7i+1hY767uIbQS8lOv4H+tdRd2mmafp4udPvrqYFMjEvmDpV3w/o1ncBnuoVk3HqeorJ1b4Uabd3slzb38lurclOTnj0ziunmpTai3axlyzSva5z51ObV45hG6yopwWBBzWFq1iGt+TJgg9ev5V6Zpfhyw8PWElqv70kklm78iuJ8aSKEHlR46jj2ropShz2hsYSTtqcLFFFZvNKZgNo+4Rnce1U3u7yCcxXAX5gTjPStTU4Zbh4blkWGBQIdxOCcdTissPE+rhUOWyAgJH4dvTFepT1VzjqaOyOx+HuhnVtTVPtMMMAcs6mYBiPQL1P5dq9vI2jgkL7V5H8M/DF9qOuQapdJLa2dnKswJjI85w3CjOPxNexvESO+RxwKnd3MKjKsjFgSh9jUCOenl9/yqba5JOBtI6/jUZcCTAOcD06VRi2UnuDGWPp0AfGaqTsjHJBG7BOTWlPDHIduw5AyDULqm9iY1GeOPWrsK5DECwYDAP06U3U5dnhzUM/ehs5Wxxz+7P+NWI4sEY55BIyetQ6jbi90/UbbzY4l/s2fLvwMhSf5dqJWtcF2PC7DH2cSd9hwCOnFNtxJ/aAOQrMSR2B/L8abYSSCDe6HaI+gPXj/wCsadYec90JgARkruY4Ax/PvWbW7OGW4t6S8qknzF+XflDwMev41lXkaPuMbA9yV4GcdK1tRXbuAI5OAF578mspBtTEqbsSZKnHJ9fpWlJAmWtESV9U3KVJU8gDqevWttQqgKF6e9ZWhIFlaQDcWfPTjmtGeV1mZQw4Pt/jSm9TGrqz16IlDjpjPQe4rotOcpFnoBj8a5uWRVcTYGMcEev0ra0uZJrMlty9s/8A6qtrseqvMtpIEQA7hycGpXffGA/O49Ae1ZUupLGPLCE88ZA71Zt3d49+ehA59P8A9dZ6DLMgfyiCgOXwfagSfugEGOMHPSoyeJGzk8Y5zUUbloo1YAMOTntxzVRXcmQxABLjIwAByatlxIMl/TjPFVHRgDjAZuRmpbfzMkR/6w4UAY/r/nik1caKfijX9O8P6a13fOdqkjYg+Zz7c15nceNb3U5JPKLWccnIhR+vPAJ71n/FXVG1kxXMRMlrFL5EZxwcclvU5P6D6VzVm+2ICL5m5JT0HHPv9KzlFy0PVwapwvOaGa1DcfbdkhbEhYhh6Zyf8/Ws17CbdEbYvJJgkKE+vA/D+ddhYaX9pAlnbrGUjVsEKTnn2qzb6cY5GeGMrLghNpx1wST+R70liFBcpNaiqj5orQ5C0W4tUkFxbmPORk5BU+/ft+lbei6kkE8U33VDkPno2ff9KL7TzJbyynDSECVxsOFBOBk/57VlQRpFbbXwxk+UDfjjP61TtUVzl1p6Gjd30kWptcCT5uC4AAJ/A/Susgm0fxBpcNtczSKIZGdGhQM0eeoKnGR0PHIrlLPS7a7lb7TNIZCAMsABkDHaszVIBb35S3JjPOMEjtWUqUKjVnqjanWdLdaM9Us/Ceipbi90WS689fmk3yczD1wBgc13nw/vXGnx3XHnlP3jKPu4PTPrgDpXiXw+1TXLvVRpEV9ti5LtsGQoxnH15r3nQltbGwtUjBljVCw4HrgZ49TXm16U4O0ndnV7eFRe6jTlhF9LGhjBljAJQnkgj+dUb+xiEiARyKuM9cHPoPy/nWZqF6tqkGqQynDBRIqnOeDnn65/KtG2vV1KDFrqcFwjjPkzHayevNcTpvc0VRpaHAfEDR5dQvYI4lZfLO6QEcEetJpGjTIkRkUAjqVOQT+A6+3vXdahZSySFJYYlkOFzLhsjH94D2quI/skmFtz5agCTadwxjt6H8e1dXtWqfKZW1K3h7xJfaZeLbzbTEQhBcDHAAGCe4Fes+GtcttRQi3EgkjA4J6/TpnntXjOsr5Nw0NqxIl+U7+wPr69K7jwBCwuGlU53IodPMKjt19qylJ3Q+VWZ6aPMJB8w42HPHtx/WkkGbTcM98+v0ptlJujYYxg459alh8sovHB7nsOeKrdGaH27Jnk+pyfoen6U8LD5Bw2Ao+Q4/lSZEY3YzjJ/wA4prlMAcqM468+tTLazBK7PjT4k2YtPGHiKIRrKVvpwAeMgyEjH5fpXB3sZGsrKoxHsyvGSenr9c/nXqHxctinxE16GWIFhey9c8jhhx6815lqCMZ1cnEg57456fnxX1WEd6SfoePU+IuWanzBDsXcuSOcDjHTGfX261XuYPLnFvFKpUjPB7nPoO3pWjZxRl1nuZc7inIyT2yef6elVr2MJcO2Gw+fmUD8u3P+FdaXQxb1MvW90kgccHy9j8kMT1P65/KqcCo6MQR7gnk5rRvt4EgYNFETtwU4AHp056VnWch8wLEjEd++R079KykjSLJLC5ewuVAJVSTg5Oc/5z+deueDNSjvLabdt+bapHJkVsjLH9f5V5Zc2zgNIjEPGdx+fqR6fiKuaBqZsPNION3+sjIyBgjnGMf40W0BnsgstNkRhJCrL0JEQz36f41mah4f064tCIYmjlJx8sYB3H1zj17Vd8PagNUtInEkbR9R8/rj/wCv+WK3owpSTypj5vIO3jd8v/1896zSvqJto8sl8O3qXPlLIJPnKx4O3I/P3qaDSLnZkqTGHUcSDA4x/OvQrtxAQ72xkxkkkcjBHP65/Cs9x5qMVGFJ+6eV6HsO/Spk7IuLuzj7vSsRbJjjIOFGCBjr/OrKacrzlVt1J9Om4D1PYVp3J86UKWLHBOzjgZHIHf8A+tVu3sb6bytsLeUACX5xjIPtx9aGla4XdzBvPJ2CKKKBSoH3Tnb17j/9dRWWh32q3fkwwjy+My59Dya6+fRbaCIyX8kYiXl1UA7uen6Gi+1CGKIR24ighV9oRCAzA56/l+lSk3sVzW3MyLT7DRo2+ygSzxYzPjkY/lWdKvnXBfzV83YcH8PT35/Oql5qb3Mgiz5cXJGcYJ9ffH+TTUniZlUBVZhh8Y5/ya6krKxzNtu7LuwRSEiUmNh8jZH3s9fbiqN/JkgBlBCAHIOCw/8A1VauJwUCg/N3ynXhefbjNUdPijml+1SkxxRDIHQ43emevNUojbsrkVssmnxfa5UWSSTKxjI5/wAn+VV3uJTfySNtDzZGW+UKCeAPbk/5FPvJfNLStj94T5UWc7AeBn17/hUHLyziXEnIXoeuOnH+etXa2hD11I9RkWOVZBICQTzjI+7/APr/ADrNu4g8eAMg5OSAc8Mcg/8A16mvwSVfzGbag9cDg/55p0cUZiaaUYMf3F55+X/9XajqUtEVJwVLRlRlSQQO+AenP4fiK0rm1kWzvAMriMnBI6jb7/Ws6dUS4t5EQkZUuDzz1OM1ux27fYromPbtiZslAO3r65WsepUtjmtAhkfzoiQRNEHHAABRj/SvWP2dtVj0j4iC1nlB/taHyid4/wBap+Xge1eV6INuo28rKV+RnQ45PJH9R+VbnhzURovjHS9YZGIsLqKeTGCdoOJOfpn9K5MbS9pSlE3w8uSaZ9/2wAjWQd4x7804cOwJ7j+Qqlo04ls4yh3K0fDDuMfyq86E5GCa+YpvRHqS0ZHJGGQDfjd2z7U2NDG7ZzkevSpc4IBwR656j/JpWUOdwAPHGa2JuIg3ICOB1JA61Dg4LHjIz64qbc5cgjg0wkGPkjr6UwIyPn5GM55PQmo5IX3hBn8T06VNIMkdRk9e/f8A+tUcrhXBBz3z7ginYEQODswZM+m3rULqDgcjHrVmNNyBieR3NRzsicDBx6CmkDZTuAN5JPbHHYVVnJByR8pHWrEoAj5A6YIBqrcH9306YxWvQggnwJCevYZ6DiqcsAndgcAjqcA/j+tWZ32ZBJORjmoEaISsTgcY/Ujk0kFypeLDMnkMkcqtGVkVhwQfUHtXlWs6RFoWsNY2ylbRkDxAnO0EnIz7GvTnYNIcAeWMHnn+lc94w003+mC6tQxnttzAAk7lIG4f1rOtT54M3w9X2dQwtOkmsjHqhi+1W8RzJCMlgO5A747iub8cePfD2oarHHHfnyFHGEJP5Vq3S6lbWi3dhfQ5xn7PMn7t/wDgQ5H5GvO7hLK21OS+bwxcbmfOVuYiobvjkcc1jhacX8R6FbnesTtfCl600C3CRSiKT7hYYyOxNdC+oYT5OM+/4Vymh6jOwVJNHuLKEAGPcQe3seKt6jcIoIOMn/PNY1afv6DpVNNSDxHqgMcgORz3968t8S6h5kpSTOMcgjgV0muXucgt04NcDrd2ZXzGMqPbqa9TB0tTjxdSy0INZ1iOe3gtIYfLCja8rHmQ8fpTfDQ0tPENndaks0trA4aXykGWx2xkcZxWVcPkFJM4x/n+VPkuUh8uLectwADXrKNlaJ5TqN7n1DYT217bxajYy+dDPh0bHY/5NXUfOeRwK5L4VC6g8EadHcoxLeZIgIwQpkJH+P0NdU7CVBxznpXMtGyWhfMUExeiZyOlQlsbenI596WeMMDjJOO9QSyFs4xkd/eqUiWiOSV4ycEHPFOjCccZxzwelV7gqqLtwRswTTWSVITLgHHIU9CMZP1q3KyuSld2J5IZ5XKQhmZuDtQsfYYFaCC20/QLqC7l2yXFtKsqPKoOcEAnuCQe9clLrN1dHF1e+RCeRFEcLj/dHWsuS7SWCRNhYlMZI/z6968uriJzdkrHpU8IkrtnlMQiWy8tj8ygB+ePQj/9VXdHjPlLLlcfx5H1/wAKzImYXE/cCRhk+nJ/w/OtTTHJiVXOWxypGcc9T7dK9RuyPAq6OwaqXWQAphs54PA7/wCFZhRHi3HO4YAPUfh+VXdUWPfJKCMAdfWsgsUjkkGc9PXj+tOnqRHbQ0tIAGSmJFz9e9a1wEWd1EicH3rM0ICOKUB8tg4Oe/0/Ct6GaMRj/RrVuTy5BJ5781NRO5lVWp6VJGEQwPISu/5DnnGPT8K2NGtpDZyAfNkHr7VTu4wIA6E4ByD6/wCfSm2c8UUbFvtGZAeEJANa+R6ha8jzFjGNpyeeP8960UiVUPLDA6A46VDZSxSRnChW6Huf88VduchBlwPk/IVml3LuQo8aRkYyTxwciq/myT3GF5JPAAxgY/8ArVHOcOORwBx/jUpOwRJH6ZJ445qVKwmrk3kx+YMBmx1PrxXNfETxH/YmjGCLB1C8yIQoxsGMFj7DPHqfpW1rOpWuiaVPqF84EUOM4wSzdlHqTXhur6nda/rUupXxHmSviNVPCKOgH4VN76vY2pUudjdKsTrHha4iiEZntZA6K0g8xsddo78Z/Ss/SoilyP3ZBjcgsTgr26euRWrYeZpOoLfwuwiaQLLt4IJxz/8AqroPEljYeUviTTJJJIZZMXKuxPzHnd1/A/XqaxdbkbXRno8rnBeRDZSN5ShyzAjoQK6Gy06OSFY4iACM7iM9VI/Hqa563BJiEUY29cknpXXaMkptFSMZLbevp1rzK8rbHVSj3M7/AIR+5jsp47dS/mhQ6429OwPQ9v8AJrkNT0iTSNUk8yILGUDRKw6j0H0Jr12eKQR4M0XPVR1Fc/4z0O61LSgFSSaZTviwm4k9x+NZ4XGz9paT0Yq2HU4XPOdRutyC0BEbRvuG4YHH/wCuqN5ahp2cfKRGSdxz9a2hol9BBFNe6Vdxxs/7t/s7KCw689DT3gjkt2SMkyMdrq3UZ9vb8K9f2sE9DgVFszfAFwtjqc9zLxjB6+mePzNeo2niUx6PE3mASKigHsAP/rivN5NOubQZjh8xRzgcEj+tXILo/ZpIslfLi+R/cDp9ORWNW1WfMbRpezhY0LnxKRZXVpMCY2lYbc9M/MCD6jJpPDWoX8ckM0dvuJBzgkHJHTtzjmsDR7GbVdZiiG2VN6mU5yFXODn8K9GSzi8sGGAyKnyDCYwOc4/HjipqckFYhXueiRL52iW9zcOPNlGAFOQBgZH4Vi293bsZhI+7I2yKDyCB0xWXb3WqTWaxW8UsxhOEQcbQORj3P64plpa3by5uoZZXYg5aIDHr/npXn8vdmrfYdcvD9qCI/wAwGBwoJGOeOwr0XwZHv8oiESxygEYBU9eP8fpWVb+H4Vgj/wBFhZlkblE+Ykfj+H4V2/g+28iNpHXZEABGrAg5555/Cq9ncTlodIMY+bO3Ocd/xpkeESLgEEEnJ/zirCIP9YOp5x26YqBy0yj7uSAUI9PpVyiZxZaikBwGBOc/5zQUMxyUIUPgcdajiyj+XJvxsPHvUSyMHcABRvJB9eaynsUfLXx1gMXxK1Zjk5uYWGM4JaKPmvI9bt2W0EqeYCdidR0Pp+Ve3ftGwmP4gzXb8G4toX/FQQTj/gI/SvHdY8oRRsFY47Bxxy35ds19Nl7U6S9DyK6tUZaspI59MMCgCQR5fnnPr/48OMdar6gkywR7Y5NxG0sMfN8uc8d+f0NSacELsQQeqAqcgjaCTnP0HapNTtWfzbdcrDDgxk5Pv2613Jo5luY8iCeKSIRbZXQEjgDI45/L9apWZALHAykhHD4z3/wFa6JlAHiUGP53OMsF49fcEZ96ybcCK8kjxgu64XPTg8/nUtPc1TWxuW8Lz242LHuKsCAe4J4rEvFMFyRggMcgD+6Rz+ddV4cEkjqgkB+UgnAwRlc/if61meL4riO4jkAMcnA578//AFqwUtbGjWgnhDXrnTnjSKTKxPx2HfjPavZfDevw6rbgriGfBEiuAM98gHoa8Bgi/eERuQzYI7dB0rb0zUJbZwYzgxnIbOAauxmz2m7SR3kyc7fl2b8c5PTjAPHamGzRige5IkYEnHBGQfrj864ePxnrUcCwmVuO+T3P60kvjDULq3VRlumDvbIPsO30rN3eg0kj0aI6VptnkSq0gBy7AZBOO3pVW/8AFFrG5jjkkk/gyg68jv6cdBXl15rd/Igi+0qGKN8rHGeP/rdqox3bs2WfzCckEEnv1/QUKLLTR2fiDxBJPHN5W5YyMcAZ49u/NY09y7vJ8+WHJ3HjjI/ofzqh5xJYHGO2COeOKkdEfEmCcD2O3OeOB9a1jZGTGxb2Sb7pIyeH4xjGfz5/Cpy4tgZCCSSqg9cd/wCfOKYGiIaVgIxnBx39v5VVluY47hcxEsH+7s6e3Gef0q5SISLVzcSyyPF5oG4b8DrnHFPEkkiS/aAQzPlyTy44/Trisu2Ym4DkMSBy2Op9B+dTTzS+WXdwfkwWwMrwMdOnNVGWgpRJvNdObmMbmjwBnBxnB/XH5VKk3lyZPMj5JJfHQ89qq7hFdxyfeLDIVunU8fnVWe486UxwkfL1YnO0dxn34p8wJCRSC4dgsgbsEyeDj1x09qW453HChpZcA54Ix1BPsP1/KWwg+xRQtJ/rM5wByOABn16moLyTznXhWKjjAHvwakoI4wJ4g74xMMYHTnp7dBWxcXIGlG1bbI0oYIT0GVz9T0/SsyNx9rjTEsZkIGWcAYzx+g5zV93R4AEYqAmc7BgYBzn656e9K1loJ6mHZ4XUdPUHdEHMR9gzHvV2eTZbKmBggryMbueOPxqpAxXV4ogcs0yhyDwvbHTtVtzELhYd+AMMcc4J/wA/rWb1NUfYf7P2vnXfh3p0sjBriCP7PKTxtMfH54ANem5GRg9e5+lfMX7Ker+TrGp6BJIPJZBdxY/AH9CK+m0bI3qOcAcn2r5WrH2VVwPWT54KQ+Mk/wAAA7jr2pBhCMZyf0pIm/eHODx+IqMsrEBSx7dP8+9S3oFh4IaM4HQ9B2qMgAkrgnHAJp5ACZ4yepFRnCj04POf84q0IJHDOz7RhRiopNo2pyO2cevpT9wJb12ZoJBAOOcflVgRoPk+cg57HvVWfBxGT1ParJ2CMZ5bGQBVSdj06kcZqrCIJFyAARjGT/nFU3wE5OQT1x06Vdc7sDoOKpXEY3jGBVPYkoy5YYGeBuNV7gSOfLCEkpjP61fc7X5BHaoHODsI7HP14qkFzIiQeVl+c8Z68/40wsc8qwAznJq0V8l8bs8Buv1qGRhliCMr0x/n/OatIRxmqxWtnqH2WZFW3vEMkQz9091/DNczceE9Ht7/AO3Wt0QJOdrYKk+1eh6zYWWpW7Wt5bCSM5PBwVPqD2NeeeLPDtzotmLjT9UnYSvtCy4O3gkcgfQVhUoTi+aL0O2jioNcstyO5uo7YLG8vbIwK5LxL4jiXo5HuTiud11tZa5YS3JPIHydDWn4I8HSXE/26/jaQ7/kDZxVKjCmuaTFKs2+VIrQWF1qiC5lEkUDc8jlqjvfCsiWjXE2I+MxoAORXsenaBHHGr3KjI/hPY/hWH4vh2gogyT6ntmsli/ftETovqfPmu6bPC7ANjtgH0rN0Qpa6hDe30P2yGOQPJGXwWx2z9a9I8QWAnMu8Ek8dOBXN3GiAwEqB5o4Ht7V7NHEXVmefVoO+h6r4Y+JXh7VJY7S4MumzHCx+cAIyOmNwPH413MZ2jgg/wAQPUivk24SWKRt8ZDA4c9v88Gu2+H3xI1LRD9i1DzLyyz8hZ/mh9ceo9qqVHS8TnVTpI+gZBujXB5J6GqskGJefXr0xxWZpHizw3rYjGn61amRj/qXkEcufTDEH8q3iu8BwwywzyMfpUp23QNXM6eLdFvycE4ye1ATdbBGOSeOuP1q1Ku2KVJ9vl9Tk4H5mscXQdybG5jliyRvXBHBGfrioq1koal0qbb0MO70GHT9TJgMsiyIGAcg7TkjFTxWV08RCxHGPvE8frXIeG9Yum1+8W91CfEjnYrOxXzC2AT6V6AQTIA8u758k9c15tam3O56Ua3LCx4fqqJb6zex+WrbJiuMjAH+c1f3RuQoUABCNo/TtTPFtrHa+JbsYPlyuxQ9ydxqvEf3fmGMbj0OOQa9S14JnzuKVqrC9PlwMD5a46YAB7cemax5JNgkD5Udcep4/TFXr8GQgPtzjGfX/P8ASqNwkUshDyLgPgDPQ8fz/pW1NEQ2N/w+oGnEjI2k556c1dYSlj8yj2zVHQBstRHmLOwHdwRk+mPwrRRZxGnzD7o/iPp9aierOd/Gz1aCSRoVBdjkdTjBNPt3ktyBEWXceeePr+YqG3j3RrsB4yCuPf8A+vV2OPdExeM4HU4zmhSPYsXIv3EEcsrluoJ98dcVHPqIljAjOMpjpwDVGSNGAODHjoOeKrRnqPlOCfb8quwrmhG5uMl0zjpkfjWogKjLcc/3M45qtpY+dS44rifif42SLzdC0d/3vK3NwOinPMYPr2J7dK56l2+VG1NXOY+JuvjWdYNlbyk2Nk5TPZ5ccn8On/6zWDpUfmZjJ24HAYHBHr9asW1lcXLiKIYjXGDnP0rcsfDk0jrHH8pkcKmepPsAeTWdStCCsd1OkyrBZx3OIZiNr9c479/0ro/h/cRaPqjaDqo87Tr7Khy7HgjGAM+/XrzWpp3gm+eBTKwgkxnDIzMMcHI7dBUup+E7qaAJGGklzkcfjkHpXl1cVTneNzrjTadxmseGZdE1AlBNNYyIGhleMrtBJwpz3GK0NLkSAhXOfNO0FRkY9K1fCch1Gzk0DXrQLdW5Bw7lSfSRSMnueelRf2VPaXckbzGRoZWIBH3l7f59a86rUbVpbo64pJmjcQxxQCZrcKT1cueT6Yqs8cdwBII1OeMtkYrQtriGTAu4mGOPubhV8w2DPlLiMkvuIZxn9e3Feeqlnc1K3gu4ubLVV0jylnW5z+5dBJFMRyVKnvgcU7xP8PdB1S5lutLNxod7k77eZN0Oe4weVH4mn3tjHs+1QymGaNxLE6vjaw9Mdq9B8Care6tAJZb+2lnGYylxCOfqR3/CvUwtb2kH3PPrr2buj5513w9e6DcfZtTijUEZjZD8sg9Qf89q4LUbYvdhB8gMgxg43E9u3pX2h4w0K0vrKS1vLJWtWx5qrHnju0foRzXiXiT4WHw34/8ADniO2un1Hwq1/F9qaZP3luSeNw7ruA57Z5r0KEu5lKvdDfBngf8AszwNPfXNu3mzPnLDB2gZz69f5Vb8JxCTUIrK6tykV0hMTDs464+oB/KvXb3S/seNMkDSRzoBGdmQx+v515brVnPb+JYQyeTHby7IVGeGx1H0rnjU552kOSVtDsf7JtnsvJ/eSYA2ezc56Gqf9jpvKxhQuSxDIx2H1znHfp/Ot+2Y8jAOO386vRqkmBszj0HStnTuYKTRnaRbEXm/YNpRRyc+pPHrkit6CPaimNcHkE59hT7REjfsAB+J61OoARQCMkknNVFW0E3cbGzeWFJBKpzkkD6imZ2gB324QAD2qUx7oeHClhwcdCaTYRKXwSMBfrxUscRyRE7pCfmIPNAi3wNLnzMk9T2FId4Q53cZ+76cdqlvDGsYjVGGRkj8ayktClufOH7UNsE8Q2NyjZZrHGQepBPX/vr9K8N1Vi+meYFm/e5DklieoI/nX0X+1JaDZo9yCSfKmUnGeQYzjr718/SmOWyLKWkGdpJPPP8A9cGvey7+AjzsV8bK3hdZJLeF4x8p4IAOT15OPYCtG8cJb+Y2QVG0Y3bW6Lnr9OPpVLw9EkUbRSAFcfIWkIUDnIOPp26GrgljSAkj5jGQFyRn5hhse+PT0r01F2OS9mVJQn2hS65zbtjePmPP8+R/OsiVSt2rlAMqwOT2z27+lbaL5BgkcZOCHOeS3HqBxwap6vG6xxgjgjqffH9Rn2q23axmlrc1PD7Sb9vOcZJD8kZ6nj6dK1/HNtut45kLbSDvIP8AEMfzFY/huUNLGnlBdxGST2wcj8ua6q5ENzbmFo4gNgIz1P49hXN1udJ5iQYtxjBjwcoDyVHf+VWd6tbs4I2ktnGTkYH5U7UYvs9w0eBhSQdr4wPeq0BQQCI7lPOzk8Z4459c1vZmdyQyXCv5kJ/gJCHkZ/rzT/7QnjQySWnU4AUAgHHc/wCTUkES+YrRgndnv04/xq7p1kLkmOf/AFe/agL4JPGBz7Vm1bcq5WfVLSWNpQGjITnJP/6u9Ed9Ck5IuFdcZDDv/wDX5q54p8KXVnaLdQxkxYLHqST+X6CubjtAbiJE6YBI3/4090Qb6Xyu6jcFHcBxjH+cig6lx5f3c8jA9j7e9Y8VrayI0f7wkAHI/i6ZAq7p+ieaWJLLtQcY4zg80mrFIvDU8oVEhOB1PGcc9fwpn2gCTGckDnv27k1qp4LuLrTPMtssR82wk85I/X/GuZktp7S5aOSJhIuflGRz6H0pLXQDQjmSb/VSDOQhAznn3q6hkGXmUrj7inBPt+NM0+zlEvmRxgE/Llhx164HXqauXJNv5kTAEH5Rszg9Ov48VF9bDRmm2aQgSblLcjkD+f8AwGt3RNEiQm5nPluHPyk478en+TUHh/Tr/UbwCOH92pUuxGMDce/410uswpZRwxIuJYhuPpgHjH5E49xWismJ7HN63JGozHgMEB4A+n5Y/lXP3GC8QWP94ACeBgnr0/D9a0tTuN4lSQBpXHIwcZPAGKzx5g8oII84DbsZ/L9atvUmwgU/aYVdTGqybXxzx09PrWzGkf2MjbkfKjnGSMjk8+mDWPYSebqKuZVAeUYwcdfqOg4rWl3jTAiGJhg/wDnrjgDj9KTAybxSmqBsKN0quccZUnmr0ke02lyqgsAFcgHHP9Pf2rMtI43FoZPMZ4yDsABOAc46c/n3rdj3mSGPDL5aHJ8rtn6e3p39qlblLY6j4Kaumk/FTS5nQx28xa2xnpuBUA446kflX2Zay85wduB/L0r4PgkNtqtvePDJHNFIsqbQecE//W4r7h8PXkV/YWt3FIGimjWVMHsRkV4GbU+SqpLsejg5XptG0GIkAQkAjgZ60c8knnr14qOOPa+OTjPB+tSOwERznDd64Ebsh3Eop+R8E802U5TJ7g/XmkL5RogDgE4OMCmI6BAOAcflVXCwYKjPIyCDTTLw3OMdse9OkYYynJII9KikGckggkda0QmhJC6HahPoMn/PpVZ2ITJyeO1TSksx6fgM1A7lwcBhx6VoiSu7OGAUAgc+tVXc4GTk9DVh5tsmAdo2Ej86rONsYV3wCc4/GmmS0QTyEyFMHqcfhVOSXa7Zx344z9aszbBLwCck4A61Rl+aSTPyyHIxg+1NNJiaIvM3ZcybmA4xjpxUZDqhD8Z9+1TRxxZ7nkHBxj/PFLt3IG+8pOT8/wBcVogMxxI8gj6A8ZPaqHinTI9T0Ke1YYbymMZxyrjkH8wK2plVcDr8nAxVbULm2sLK41K8mWC0giMssrdsf549a1vfQz21R4vpelmeeOS7QbsjI+lej6VZxW1spQjA56YxXnvg7xAfE+s3s1jYy2tul1IYgefk7ZI716TaEr+5wQSeBnrXkYqTU+Vnq0PfVyYwST8qDjH/AOqsnWNC80EkZbr9K6e2THJJAx34pJYgwP3icHp0rjjUfQ6XTPJNY8NITIWTcCe/auUv9G+zSHamMHI5Ne1axaIWJKgg5z61wviS1WINs4zj6V20K872ZzVaSWp4t4rsds8kkZxk8iubNucHeMHAUFRgf54r0/XLBJHGRuGcZx0rmNY0YtH5y8Ec/c6HFe5QxGlmeZXw99UcdLsA2yL0JGfX2rq9A8aax4bP2T7RNeafn/UNMwK+6sOnbjkVz1zGChyAJF4Ix04HNQiTLmOQCRnTHzjJBrudpqzPPTdN6Hstt8QbW6sDFc3SzB2i4JAkAGCQQOD1rR8DXMVx4e8oDMguJS+OSoLcfhjBzXgF4siOJF7AYwMdq3dG1K8t41u7WfyZlbaNr/N05JHpiuOthE4e6zsp10zq9LjnHiPaEAIuC3TGQrHJ+mK9XkaBSpEgxsByOOcY6145B4lu11my1O9hWf7OjAqJCu/Pvg47V1+n+NdOv79bWW1msmk+UM8gkUnsM8Yrnq0W7M1UnszB+JtvIrnUIzGDHckY35JU55Htn+dYVlceZZgrEcsM58z9K6bx7uaGKGUkxtLIpB64x2rirOV4M22zBiOD6n3zXTQV6Z5+Np63L0q/vWB+6ehHT04qjJbkyZyfmPzn2q3u2hfu9xgD/Oe1VpyDIMJjgBATj/PaupLscCbRtaZ+5DbSBHs+gq9GkmwZmPT++P8AGq4Ba0zsVZVGcUjMVYrviGCRgvWclZmW57BYdDHnoTjFatiRJAwMeQeR696LeAOm5ygBfAwm3/P/ANanWkUsVztyOnrxmsFue2SCz85AQpOQOv8AKqr2D+ZlUA+T8jmtqMnyAPYcY61k+Ndfh8PaHLd/u5J2+W3Rv4m9cegrS72J5TlPiV4iGmQS6PpUu29IzcTL/wAswf8Almp/vEHJPYe9eYWUBaTO47g4OCenP/16JDJdzyXE0rSTM+52z94k5J/M1o6PbNcziMq3lkgY7nmsasuRHoUaZ0Hhi3Vc+aV3MON3C5+tej+HrZLN8xqfMCYlZo/3pyeQckgfhk1jaJax6TF9okhja4XGwjkfiPXpit/TLW8nQkBoIQfnK/ePHUsf88185jKvOepSpmwGlYL5iAKvMabMLn1I6VrwRx+WCZAWYkuynOP8npWPaaUkjjy7u7cAZ3w3ALKR6gVOXvLCSOQyfbYAAPuBZkGMcEdfxFeU42Oi3RE+oadHJJFfRlY7y3zsYckqQMqfXPHFV71P7Qs1uLd2knhHc/eXuMVr29wtxEsyTeYrIdhHfj09ay7h4rC/d40/dS9QMHaT0Jz2pc7BLoUNM1Cye4+zF1Mj8c9M1sPaW0nyciQYJAfBH4Vg6ppkUN59rhnXypjkRdCp74/z37VLbWsyv5iygSDoQ/OCMcUpRV9GCZduLEYcRTkAE/IcY6dqjivdU8O3EGqWR8+IALNCRwy8U+N721IMx8xd+XY8/r+FWZbqKa3MbxfuyCME9vX9a1o1fZNSIrRdRWPUfCniO18RadDO8rLKBiRR09v54rTvYbT7JPaTQrNb3OYJosfwkenfFeW/C+/t7XVJ9OnlCiUZQnoDnOcfSvVlJJEuJCc7M44BFeupc+qPHlG25ztmuq6RpYtY777d9j2hEvIxux0XbIPb1zivMfHFxbzxxahaoy7r4ugY/NuA5U/lXrviydIdPYFlDB8JjnLf5FeE+KJpZvEkMWf3B/eP0HOSMcn2qbtNyNqaTsj0XRL23vrKO5tZN0TpkA9VPcEetb0CngmQj3AryzQr+TRr+J28xbdpB5wOQOn8xmvU7ScNbq+SQUBDAdR1zXRQrqorir0XTZciBaVQAAuQPoamtwAnyHGOp9aZ5qoAevQ8dadkFA4JOB1PPatmYIa7kBSWzg9+tMklkyRgkE46ewqXZtiIxkEbulI7r5Z4OctyO1Zloe4EsYHlgEDOG7cUwruwUOCP4jzk9qUFvKBC4bHLH6fyqJY0Q+TI7YPJIOQPrWckUeV/tPwoPCem3RAxDfBXx2DxSD+YFfMM4jBfO2QuANu/uRkHj0OeK+u/2iNOe8+DurTRZ82yEN1H3IMbKT/46Wr5Ju3iRzKAX84AhRxhhyOfcLXt5Z/Ct2Z5+L+Mbp800BmidIVGBgscAZGPm56cDiiaZUOML5KbSmAenXOeo59arwXDNJLJHlY3GQCexXjB6dqijjjES5xIIuCnP0x7jnk17EW0jgkrs04JvOth5JDZOXIGSOfrUN/BLJjg/KM8p2PP549u9O0t0NlJ5ZCtFJ1GQckD247DPtS3MifNjBwnz8dTgD/Ipu24K6ItI3rdRRxxSZLg4Yjn/PH5V3mnxm60uKeMZZkBO3pnnj8cV5xp0ghvYyPLUgn5SeOnGfxAzXofhO5T+yyEO4fxY5wOuR7Vz1I9TVM4fxPbS2uuSxyREMecsDjqcjpWN80F2ZP4VJOc9jx2HvXb+O7UJqUbA/Mdynd2PY81g6lYSJGZPMY8gg46Zx7VcW7CZBaP6oCTwDzgfl9f0rX0tsTQhBhsjeQewx/LisjTFeMt+7wQcHI6HqP5/rW9pCxxmXOO5AXjPQUPXcLneaUyXml3OlzqZB06AnB4zz+XrXnHi3w3caPf8oRG2NmOw6V3WiTZfICjjKBTg55/z+FdJqGmWWuaY0M0XXaQVKkqemfWsObk16FWueFWEGbbYxlYMQw7ke9dfpFskkQ8slk7cY9cYHr17VSv9Hk0y9a1k8sGMdV4yOx/lXR+F8CJFJ5jCnI5/men+Fayd9hI2vD0MtvI0T267SPvFOnft16VtQaRpl2N89rbysBgswB7cfp+tUfIkjjiUfLyBynzcdOn1Nb+jgom4NgFPugY7Vy1H06mqXUrXHh2xKAx242RnIGz5fpn/PSs648Kac5hM0Q+XnaD3Peuvk+ZM7o1A5HQZFU9RTKqQSBydp4z6DrWMZMppGJBZ2ljF/o6bQOeTk5znjnmvPPFtyYLuQjBMrlduCDtz7/jXb39xIBJiQhT1PmHOM8Z/H9K4HxSpkSSWQjzDIeTx0Pb2rppSTZEkctEsl1dmTzCpLkk9M89c/nUurKIoMpkbflGeMZBGf0/Wk0iL7NJHKYmZWzg46d/5U15BMN+FKnHUEYUCuhNGbH6Uds0McZmkK4PBXk/jn19PStqRJf7PiugGYGMkln/ANnOfrzWLpyBnDkcDjg5ycdq6SdVSzjQDIET8HoO2enqabM2cxpfltqlplgVMoR1ycLwQB+hrRcGLUI9nmeVszgkY7np+NULAoZ13gZSIOCR07AfqffmtCR4xcqhBwuCcfU+gqLWZaZLcIJbjzshlHOQ/QEnIH519Z/ALUmv/h3o7E5MMP2c56gxkgZ/DBr5GdnRIjk9kII9efTr1r6I/Zg1RZPD97Y7yBb3isM8/fjH9VNebm0b0ubs/wAzswf8Tl7nusBYybuSScdemKe4wgB2nOR75zUEYyuwehJOKnj4QKGB75ArwkzvZDt3SHZ83J+lIBg4GFKnnNTPnkg7j3yeKjuEGwkAZY/ePetUhXI9pL8cYz8x7UyQYkYjJGCeT15qXdncoOMZ781XnMmzYOTxkDtVLQTYkmGZm557cVWnPbIHt+fFWZduCg7j8cH8azZ3Jjw59yOvFU5WJtcTIzjgY5FV58ORgckjIx709CQozjn1PuaikOOEBJ7Ul3BvoVblxlmPUg5qmHHmEHryf5VPKXJKjoQfy9arYPyhsH8atMGiOeV1cbcqN45z144o81mc9VYEHuccH/61ErPlUkPbAPp+tTJjJkBDOCevp7VtZtmbIyhKB/myBjrnB6da8M+LGvz+MfHdv4G0eYtptnIrak8T8NIOCM/7OQAPXJ7V3/xh8V3Ph7wt9j0qOSXXtVP2bTIIhmTeeGkx6DPHuR6Vh/CD4d3HhvTvO1JMalMd9yWO5s56D6Vc5eypuXV7BSj7SduiOn0LTLHSdEt7G0txBFEgXao6n1rYsrXajuARzyR/L+VaCW9tGkeRjP8AFM49ugp+WeNgCPLU8AkEduwP868SpRqVNT1liIU9EMNu+zJyPUlweaqzwsN2FI4JOPpVqT7OhUXMsQOOdx2//qNVp3C5NvFBL6FJeANo9Aamnh2iXitbmDrZfY21W/LivPPEFyJCQz4I7f0r0nUNRvoDs+zRt67X3GuU8QS214PKu7OCWUHpNDhvwYc/ma2p0503eSIdeE9Dza8UFPn6VkXqFUch8r6nsa6vVbSxhDRrb3UGDnCybse+Grn7ix+0RSi0u7eUngJK/lN+Rrup1F0M7Hnmqosd/jGDJwBnr9aybv8Ad3XyexBxjIx261v+KdL1Oxf/AEy0kjMXIKjcOvqK5+7lEwWRAQVAGM9DjmvcoPngmeNiI2mETb4mB5Gc4zUSSyQSMkRK9vr/AJxUSSeWRxjOPwqxJtkiB2gY6Z61tsYLTY0re/YoN43KR1Jp1zNE6A8k54zWXp0vlyCOUgL1G7pWnObe4VpIolgBIAC529OvJPJrF0rM9KNXngd/4Uv5NS0Qfao4ppreTaGeINwR7jr1rnvHNo4uxqUSxxxn5ZPKTaA3Y4HqOKx9LvrmwuBJaykMxDbeSG9j65rsY57XXdIlOwqGG2RB1Rq5uV0p83QipFVEcfaMWxIfcZ4PI7Z9KkB2g7yAc7s57f5xVNI5rS8ktZk4+7xxkdj9cVOjRPHyR1Bx7/QfhXatDyqkbHSW7edGBGSThTgDgZHrS7v+m8A/4GKXTJYkgkhIcjyyCfbdVaW3zIf338zUSlqcDPf7MFkVCX571fjhjeVfL4Cg4z3FZunSGaPPRiD+AzxxWppkGIuQRgdx781zxWp7rJLorDaNJMQscSbndjgKMck/TmvBvG+vyeJtYedAVs4Pktxk8L6n3PXn6dq7H46+Ko7e2/4Ru0k/ezJuuivVV/hX8Tgn2x615zpMYk6E5bp7CrempvSjcuafZu88jSPhQOeO279Oldt4Q0420vmlAT0ADg4P1BwRWV4esy8hXeGYHL5yCT/nNdpZwPvz04CoeOhHt/nmvIxlZrQ9KjTJ7KEtOtzKCRnKbv8Aloe7EV0llYG6Hm3b+aAc4yRt6ds/41nQLEzqImBUYHsCP8muisPliXO1QeP90+/HHpXh1G2d60Q86TYyusZsYoSXGyWIlSD9ev51BJ9osrlY0maeEEEFuWXJAwSOvIrVScDakchDgbyO/bn9OxqreEny3jIzkMj5zsPt7/4VzMcXrqQ2UcnntEswgjmOXaIAMW9PYdORU5srVLSWJEJDA7/VvxpNOVpE8pMsY8hCOxHc1ckfzowRlRggjI4Pf9ahjbMKVN8Emly3Mx+TdA7SDOM4+XPcVwmp2V1HqLm6uJhLHj940mcjJIwfTrwK9Lu4ZZ0j8kkXEJLIcjnjofzrmvGtq9zp9vqNqCdvyy/uzwOoJ/Hj8a6sNU96zJaDTNck+ziS/EssEpycYJU8DIHp7V1AXZHkD5fpXn9k5QBJTgcEL3PU1uG6uJWaTzZPLZNvBOP/ANdKvSV1YaNW5kOmajBqflqyp8smeMj/ADmvZdC8TaVqemLcxSnd5e2WLPzKR7defWvDkvU+zLaXWZYnIQtnp+NdX4cubDw5oUV3bRTNeSkodqMVUbsdcY64PtxXRg5O3L2OLF00tWdJ8Q9WS2sBayNFHIhZ5mzgIMc5J/nXkN3DNd6obkRRyRmEMgaTAxyQenfNY/xE1fUNXF3JeR3FvFCd3kTcNjPBb8uldRFGsbwyxuzRC1i5J4xtwMfzqsZL2cLLqVhKafvMzrtmRG8y3uoVxjahJB5//X2ro/htrzi8bTJLxZovLPkq42sknHAz6jP4isa4Mjp5jGQZ/h9B1z068fqaybyPyjHLDNLHNB8yMOuPTPeufD1bO51VafOrHvESyM5cyFsHKAHripxnA3DBxj3/AM96x/BepR634ft71GZm5DliMhgMH8+taqIxn4ORz05wcV7Kta6PHas2ieTCbnJ3cYA/wqIny49pJPz4AGR/WpPKG/BAG7pnrRy/TGOe2M8/pRsMIGKxljzuOCehPt71Ut3MsgY4B9e45/8ArVOi+XFGflCg9Rk+9Mt0JRi5O49CB1rGTNEtSLxTaJq3g/VtKkQZvLOaFCMjBMZAP8q+DLwyQw8kiQEo6nsdxBHt3r9BNmLdlKgHZkfXjH9K+F/HlsNN+Iuu6eufKW+lCHf91fMJ/wDZhXpZXUd5ROPFRVkznLK4WWzjiBDMny4yTgDOP8aueSrwqyY86M44Q4xnpyeuarxp9inIwGCjON/BBK/496mSaOL55l2sduQvJzg4578Z/Ovoad2ebU0JtCi/cXaP5gO9WAAxzgjPXsf0pxORIZUyF/vgZI47f57VLp3l/wBpyJyAyBlC5ALdABiqmqyxwX8kkTsxaPBLdM569M1fK2ZORSuRtj37gZFcAjjJ9K7H4eX4KYkdYhIQeg5OcHp7gVxM6/aJRK7r5VzkcHv16dqm8H6jHBqixS4X5+p7Z6/yqXTuhqpY9N8c25WNTJHukYZU443Dtnn17Vnpare2BmJJYjJxxlcAdK2/Eccl74c86JQG8sEcnr9f89qwfClywdod5yoAIPTp/gSaxW1ymc7c2TWd0rqreU/Ygc5OR/StvTMlPMGF6D5evX/P51uarpYuoiyAgs5A69a5+2ElrcGKH5gEZtmSCPy+mfwptoroblt+6SOR03KQGTPQH1/Xp711Xhu88rHOd2GA49evP1xXP2CSSWkkAf8A1obIYnPGAM+nP8qvaJHKlyylcDzAOvGc9/8A9fek4qaBXR0PiXQYtTtC6ErMATFKr9OP8/nXM2Fk9hciJkZeQSM5CnB6fpXfaJdAiMeaCAAMgdeDxSa5o0UqC/iibnHIwTz+Ncyk4PlZpa6ujJjt5JMgZ7ZB6e1bdlBsjB8vrx1PHas+1jaR1Z4ztBzjpuzWxaEKD1J8w/eOPp/KsKujNKZMPLMe5V4kfjr/AJ71TuvMTOU+YDrjI7/5/KtJEUwYHzZj6r065/rVS4wUfzBnII6dR2FCKOT1iDYhm+U4jwc845JA5Fed+IFF68dqhw285YdCc8n8x/KvT9XhMkS+XlVIOcZ6f/rNcJe6ed7TuPlyMZQduv8AOt6MbXZjJnLXkEdnB5PXcQHDZ6ZwQD6k5FYt2UhAAVjtAJGOOe9burtunklG7BfgZGOvf09K5+5eHBMcnO/GACAOBz+tdCXYhy1NDRoEe83sjH92ACowRzn+QravZZVjuikgO2HaOBjJDEgHPtWV4flxiaONsNlETGR9fyqLXL14rg25GMuCDn045/H69KtJ9RNqxU0+PEioJDlYlULyOck+ufStKRZDIpG4eUCTkAkDj396peH1laI3RG1S5IOTjGO34VYF5DlvMckHPGM45PT8hV8t0TzJFwv+4BXBVR8hON38/avTf2Y7z7P4l1ayLgtPbRzouc/6tiD/AOjK8jnvH8r5Nu4IxxnORxz19c11XwQvo9I+Kmll/ljuA9vjOceYCB/49iuHHUXUw8l5G2Hq8tWLPtO3lcREkgAj88//AK6kA+TJyx/lVDS23Irjcwx0PTitEuMnzBznNfK0tj26mjAqVBUce2fpQ42sN0g5PApJOjdCMYH+NMkYuxbk4yAT2rpRkxk+cSKnHP40yQuuRjk9SaZO0juRt6D14z2PFK53ZByo6U0J6DHc/d7e/aqjrmMdc4q0WQJ0PIx196ryH5AeQPQU7aCvqVHUZBPI68/U1TupREhJ6AZPH603ULqWOTyYQpk/jY9FHoB3NZl+kcgUXlwcZ6M+Fz9Bx/Ok5W2KUbu7Ks+vWsKCTzIwGBVCUYgk56nGBWZfeKBDESLRpXQfN5UoBH4HpSa5/ZkVlNMhglbphTu/PHQVyttHYw6fqWpyWpWCKIqFz8rHac44zj26ZrONSaZs6cGjqrfxRYXMkMPlXUU0ibtnl+ZnGM4I61qXF7DaW5mu5jCq9ePbPArznw/r0GmaBY3Yt/8ASp7fZhEBlkJ6c9Rx/OtvTre51WRb7UyyrDhvKzwntjua6HKd9DDlgtzo9Gs4rrVP7a8iK3nEYiSVhmYx8nHP3QSegAz3p2r+INN0u5W2S48+7lJ2JCnmSt7AduvesKPUptVnmtNOQ2ulwP5T3HWSaTptiBGP+Bc/StvRtCS3gEdpaxWgYbXf70zAj+KQn+VRJa3kxqTtZIdH/at/ukFvBaLHy7MPtEo9jg7QfbmiLSYrqRvtF1e3jKed9wdoHoFXAP5VcQKyR2NqCIUGNwz8xOM4/wAauQKCklvbjAA6jt/n+tcVXF62idEcPp7xi3eiaQELSaZbsowP+PdT9McVj6/oOj2dkbm1i+xXWc7raQx/Nz6Hn/E10moz/aNQWzjB8qL+LufU/wCfWsvVCk2Nm1gvBQnqMYGK4vazve51qkrWscFeXWu6fbxzxXSXQERcpcoMkDnO4AH881xGp6hp7X8ltfodNuyQwZX/AHeCM7lYcN69q9K1i1ld7yYJJgRjZzxx6flXmHii0j1hGtSm2ZIzLZPgD3aM47dfyr1cJW9ppI5K+Ht70TO1DWNXjkWK/mOo24TEc8MvmYHuBnn9a5nVL67DmWKLzFP8LnOO+N39CKNP0v7POc+asbIr/KcZByMfgc/lWf4hnvrDUZYZEQSLjDKmPOUjjI6Hr+Fe3Rp076HmSlNLUe+qahJp4cBZ4jxtmAbBB6DuO+KyXjt7qP54/JlAALJyuT6/rTYL8Jfx3UUQikBBKDgMM+/tVjet1tMu2GVn2uCMA56HA9BkcV1xppbEuXOZVxaSwkqcEEZBAyD9KjjJEZy4ByB/9er0rSRuYmJGeQGxyMetJFHFcIUXbFKDgrnr6VafcwcUUXwYAjMRtfOMfnVuyfa3dlyNnuR0qJ4ZUDfKQq4JGf1oiURITyVJAPOMHn/OavdE03Zl8SO24uTngHnGR2+vT9K6HwfdxnUJLTiGK4jGF54kGMc+/NclE5XLECQ8c+n1/Or1pP5MkcqE7hgggd65qi6HpUkpo6bxjpu+M3EUe6WMc4/iFc7phgaMvGvf5wxrqrTURNcCxlLHaF4bGeQCORWL4k0s2UpvbVD5DENIO6t6/wD1u1KjKzszgr0r3sbloqZxCMHnAJGeTz+dQSIC3UdB29qqafMcxvG4EgAADEY/z1rW2oegI/7Zf/WobuzxZqUXqe06MhjJkk4UYAzx1+g9f51qXmp22kaBd6nOf3FvCXIzyeP5k8fiKrRi3trcy3UyrEqbnZ3wP8/415T8VfGC30kFhYFhZxuspzkGQg8d+mc4+nrWVI+gcW9Tjry6m1fVLu7nlUz3MrSy+nXOBz0z+gre0iMIlrsXIUbQwz0459+n61z4DrL5jszEYycg7ug/oPyrqtIgE8RjkCxhvm9xnvnpwTRXZ00Vob2noBcHaPuvnOfu8kH611lt5gij+fAYc9OuK57RsOGjkjVZYztPPX0PtxzXQJJb5jjA5AJ5PavAxT1PUpGvbEsY8kE98/TrV9zEsq+Y7NE2DhTx/n86zLHaQdidBgHNXY491nJFIMrnILHkV5k9zpRuR3EdzaywW3MsR3JKU8s4H93jn0zUsCo58wklgcFSOnHTpWFp7SJJAHIYKcc87Vxzwcj0raia2f5X8sE8FQ/r3+vNZSV9hNWHkxW92JEb5WOD9f8AJpZGCyhOnmE7Mdj/APqqOeF2gwMkgYK8nH41Gjl4g5GHX+ftWDY0tCy4jV15BPQkGqEkMdtcXVqc+RcDIA7Z6gfzqxv3RrJuySefb/P9Kbdq0kGVJ8yP5hx25/pTTsFjjre2FtcTRMP36cu3J46546da1BeRxRSSYPmBB5XJAQjGcjoR9aq+LbSaVItVtpjhQFlAQAnt1zWdHcF7eVmkYyDGFY7lx9epHJzg8ZHpXdSj7S0iJSsaErxRyRuEJYZYpknnr29q9I+DmpW2q2Wp6Bdbd4BuoQT0BG1vr24968Vl1i2mM8Fxc+bLE/l5RORjpnJ4/wAPWtvwVf3ej6zBrNpdCWeInggYZTwRx/8AXrpjRdJ3ZlV/fwsi58VLKRdUhlKLi8t2hcgYGef64/Op/C80d14StLqVsSfZ/IfnIBX6/WtnxrFe+JtKluobC3jkEizDE2NjAgnGQOD6VzPg5JLMXulXUbRATCSINgAhuMjFRi2qlO63Fh4zp6SRp3mXtvMjwf3WQRzx/wDrxWNrZsoUjkQlpd5AYDjIAP3u/WugSAzW0ZGCdmHG8HGDiuc1W3uY7SKNC2bc7P8AZZce3Gea4qG+p0y2Oz+D2oBTqGlvMQFCzxJntnBx+JWvSbfnnOABkEf5618/+EL5tJ12zuneSGFX8uU5/gOAf6H8K92t2DBQkmGB5AOeO3TivZpy9w8ytH37l+N8dlGBk5p0jfPxtHrlDmobclIx5hAPQnp2qd8PE0hkwCRkF/erbIsMeX91sJZh0GB/n2qDZE1z5hIG08Anrxj8asRxj5jkgE5FV4wPPYDkHB5yOazbuBff5o/Lj27iBk//AF6+KvjzZ/Y/i/rMf7oGW980EDJAaJW/9mNfaqjIzgfN1z+lfJv7S9qYPi/Oy4AnsredMj7xA8vk/wDATXblztWfoc2KXuHl8oAKnzFHAIUDAGOep+pqC4OBCYliA4BGO3Tp68mrLj9wWxEZAAATt4PQ45rMuZpo7xUCZX5WHc9OlfT0jyao1ppY9RjeM5xtyOT2/wDrVb1DlxIBgYYgMO2f/r1k3KEYkQYxIWwOpGeK1dQIPACng5fr7flXTHscclqmUN8ZsxEQMxPlCOo/Csxy8N6ZkzGMk5I6f5/pVy3JUhJATzjOeT271VvAGBIxz1471FQ1j2PaPB18NU8KTQl1kuIwFwRuO0Dr9Ov6Vz0kzWF5uEZULMMjHQdOffnpWV8O9aNnq8cMgAWYhCAeGroPFmmi21cyqmIJeQOoDY5/A9enY1i9Hc0jdqx1+lXkNymz+LB/Dn/9dZWsaaDeedGhUYbGe3say9LuHiQMOI1fbIpOMDntXU+YlxZLIRvkIzjPqPWuSpubxM6CcpF9o4O35ST0/wA9K3bZfP8AkGcv2XjdjPesS3hYweWSWRxtAI+72781f0hk8xYyVPUIfLXPOehzmi/Ix7o1fDk7xgQkGKQOMZJJ/E/jXcaPOskBhkjJiY4IOee2efw/KuDiitlu4zHHjJAc7AADj68dRXQ6e8y3AASMqvAIIJODx049qyxHRjpdjZu7FFkjkiyYyM9Pfgf57VTjt5Y/maUMGPJPQjnnHp0rWtpvMi8t8lcr+HI/lSm2IC44HmdGfv8A0x9ax33NNCugIiUvjdHhiQQSfXn8qqXLlnIByxcEBuM1puuY8EKDwSGGOAfpVC4jSTIwQd/AwOOv69acrpAtzFvA5A5CoQN5JxnjGOn1rkPFEqOhjVjg8BQe2K6rW5hb2nz+UGKYycHGPbH0rirsebcHCREKOCSeR/Tiuik7oykcn4iVbckx7cZ+8WxnjoB69f0rjZZ2klYlO5A44PFdv4rbOFBVmjcucYYZP44HcVx89rIJo4wD8wBJb867IrS5zX1Ot8NRxjTs74zJ/rSMk8gHHf61zPiGR5royqw8oZBBc5xnt+f6mumBNvpyS+Zlih+6OMj8q5PUfM8wBwrbsnBJA56Hr704u92VJWsaoWS10yGOOQbWGScckEdhz9Kpxu7x4Bb5jtB2n/Pf9K37vT5UtJPMEjEcJuyfy/U4PaqKHakfmwswYFQQg5Hp1+lVeyM7c7IZYPLibMRiLR4Jx2z1/P8ArS6feG01mzvldi1pKswOAeVbd/QVWuy4QAOyyCTJyPTniq0RMp8sn7wPf1zSteLLejSR+gmlSj7PG8QJWUbhj0PI/nVwyfdIBPydP8/WuH+Emrrqfw+0G7DM0r2AUtjvHhT/ACrvY4y6Z9Mde9fFOPJJx7H0Sd1zEQJVACOSgowVGO+eAPSlIcAkY4Hp7050CjeTnjGPXvVIgrSCFW4AyR1I6USxpIVwR0/XNSEjAzgc9eKY4SNNoOAeOT6VokJsrSq4RcZ3Yzj1GawfEfiC00jyzKJJriY7YoIwCzH8a3ZPLyCXz9e1eZXF0L7X7iTTzHNMSUknYfLb4zkf73T6USdh043Ir/WtfAluhYWsQJ/ikLMCfp9PSuH8Q3t5IBLeGeRpThFeYn14xgAfj7V1mv6tbwPnzQABnAIzIe+PbpzXOeGoZvEGsSancAMqHZCh6I3Pb8R9ahM1UTm9B8P6pruvwi/kkFjFIHnTJAKg/wCr/H/GtH4m61M6DRLGJoYig80qcbFIxjHr6CvU7iO30rSmUYy0ZOcdT6n36V88JLLP4z1E3MhlJlDRhj35xxnHHP51pQ/eVL9i637un6nqHguK5ntLQ3sP2cxRqI0XBCALgLn+9jAzWtr7y3GNKtJPKhDhLh1OS0hONq+vXk1lR6lJpFlaNayRfarobLFHOfm/vEf3VGWPHpU8SXUt6LG1mmPlEMLrZuEeQQZCOnmH5uB6jsK1rWhDmZxU71J2R0emNplj5dvGC0ltERHbwnBXAyNx4wTke+Wya0/+EiihLLDa+bI20A+ZgMcZPT0ArB0/Tbawkj+xx7iMvI8pJZ3J4JJ64GfxNOt7VYI4lky22EoCecE8k/59K+erY5zfunt0cJCC1NB9bMdwfssKxxnAJcEk5+6evc1JPf30NtKVkwY5CmcAAkgkHjsMr+RqvZwxTOSwOBIrE+uMY/kKNTih+yERksZJt/JPBIx+VcMq82zo5UtChFdXSR+a0xkJfZlkBLdcZP5c1LFqNuQqS4jkY/eJ69B/hUV5CIoljjyEiJIHqx5Oa53UUKW0EZlbdsYGXoBwCT+eK0pNt6lNJo3NcntFzaiQDB7kc/SvNvEGmXVnqEl7bJ5y2zidDjg8/NH+I5rf8QTSeYJJP+Wke7jt0wP8+9c9Z6qbaAxmCSQMhOTJnI9MevHFenh72ujCVJ9DnfHNtb2k8VxaKphO9QT/AHWAYfpmuV8Q20d9o0WpKhM9vJ9muCPvAfwnH1BH41v6jqQu7ZrW6EayR7Qh7DG5R9OCBWJpTvHp2vRiUnG1wp9Qw9a+iw6cEmzwa0dXFnD3KSRyhzJmMHnk4P51PFvl2ox3bsYdASc8dB3PJp9xdxskqmKFgfufIM/nikt0Dxt5Y2qEGA/YnGefSvVW2p5z02JZXhlRornrncj+YDjI/wD1VWnieCXDkGQHCY/iHqPalnG9cxhAO24cg/h26VLBNIsC28qvjO7I+8pwCMflSKUlPcleWSWwaM4MJc/MU5zjjn6E1X8tVcRZUbvl3b8AjJ/x/SpdspgjR3Ys2XGHyrDjnH4c0k8UrQTE7X2/NuB/p9KE7DtbcgRfKkktnznoBjGe/NOi5URnOc8VJj7VbqY8eaAOQByM0tm6TusflhZOm7fxwPeoZ3U9GkE7ypdwTIx5jGecYxxzmul0fUo9QgEcoEhxyD3rmdUEQgYRnBHOexBqCwlktZFZMkZ5GMipcVOBhX9yozp9PgH2xhxHyw6Z/wA8GuhJXPGxP9kBuPzrmbaYC9PlS7Q4B7jr/XitpTcMoZJDtPSs2jw8XH3zc8R6lcS28YvbpnO/IDPjt6DjFcbIvmXLXLktzk5J6AV0niuL7PbRGW4aaaQhX3YGDzk1h28JEeCoYscnJ98f5+tVFWVz6KUufREkVueh8se4Pt/+uum0zCTwkpwvJOO3OePxrAAmacnEf3APTPPU+/vXR6IkjS/f4wcLjjk9DXJiJaWN6MdDorSNLedZpCRExA64DE9D+orZSMG46sFyCckdfSsezVQfJYBYwcxk+nGB+GM/StuLJPlpjdjkj0rxKz1O+Oxbt5Sl2UGPLY59+e361rIsgtsnaAX2evb1J+lYj5kcjcDjkH09q07eR5bYRkH5eRz3964aiOiBoWdsSdoiZeMjA3KfyrV2GIgEBTsw4HHNYOn3aCRt/wC7YdjkfljNaJ1DPzymNlVMkhMD2zzXPJPYprU1vOO1ZLcFscFs8VSn3JH5r7QWxkD+L34rM1DWo3AQDaOBjhQazzrUdum43HPpn1rNUZsL2NaK8k34kAMZ/P8AKtS0dSScdR/CRg/XNecah4kh8wgbiR6HAqawHivVcPYxeRCcfPLxgfjWv1d2u9Acl0O2ube2kS4s5pl8i5G0bgBz257HNcPp9ze/aLqN7abdEZIZGmCryO2D0/I/0rrrPR7mwjW5up2vjs2TIYwBs7kA/X61xfxM02/0C3Gt6ND52n3BzdReZkwseh3ZPDe/Q/lXVl9udwT32MMRZK72OU8W+G9Yu7kahp9rJDeDki3lXDg9CDnr7YFavgqz1TZJFrFrqVleKMI/lcH1zxzWfpmr6pfPI1vG3y4BUXK8jjoOM/WtzSvFhstRjk1ETwwgbckcA5455FetWlUcORq5z06cE+aLNa71298PRk3V1a3loxxKB8si8dQDwfoD+FbOjeKdA120BeQZifBZTtYflyKv2niHwvqsRLTxhWAwsqDB4HYjnvVSez8KQaiLi3tbRWYEb0jC5B69BXntQ5NU0zsV76O5uW+nefEZbSeGZQPkEoyR+Iwfzqve6TL5TGSFo/8ApqshkHY8g/StfSLG2hgWW0m2BiMhehrWs5XLtbyeWoHQ7Otca3sbON1qeRavZyRBkukWMY4cHKkfrivQvB3jLTP7Mjg1C/jtruIhCZTjzgO/1wOc1c1PSIZ3IaNZUII+leSeM/A3izRH+3eErtpLWRzKbJ3yUbHO3jkH0r0cO1N8t7HFWpn0Vp3lSW/2m2uI54WHyujhg30PP+RWhEu5T8/BJOD1NfPfw68U65pVvb30tlLaeb+9ubQFSswB2s0Y/hkBHIP9a910jVLbUrKO9tHimgkGEcfhwferbs7Pc5XHqi65/dDLfNz93vQIS8ZIkjBHOGGcdfzpzsMkhBgY6E8dKp7JBInHyk4GPXnj9alsmxbiH7sCQ8nHJ6n8BXzr+1xprxeIdB1EDAuLGW3f5M8rKGH6Mf1r6Lt5AT1555HP5V5B+1VY+f4c0m/ABFvfbTn/AGoz3/4D+eK6MHUtWRnXX7tny75RYmMybjnPJyAT2/MfrUEkW63V8KNny8jBAIPH14/nWi/lfaWTGFkcdMcDA5pL+3kFk3lRjplBgHOOg6en9a+pos8esjG8qM2DeZg5/ujO3jPYVd2STCPoxYZBYcHgf4in2EPnwEHnKE4zjjsBznPP+elXNLidbLf5R8yLKjryenX8vzrf2lmcjjcw5bQLJGwPQ9c+nOf51FcW/nyNKn3cDAyMd/b1z+daSE+eqFBjzOBvxnB/wyKbHAMguAFwQT37/wCfpRKQU0ZcCGCQPDxInKMB+f6V7J4XuLbxD4aMc6/v02qVP8Jz1FeTyQsJySoP8QB6c10Ph7UpNJ1CC6iTCn5SDjkevNZSdzZLqdbJpklpIUmMLKCAPn7YOM/hx+VaunQEWflw5JBKjgjgf/Wwa0U+zajZiUMDFICeT04//VUsaEStH5ZYB9o9KxkrFpmPdoRFJIGC7SCB/dOORUNmJxeRjJkEZbnGDznHJ/D1rX1CB/KKbOZAW+5wfxP4/nWfb2oa5gkIOEGRnBIwMc5NQ1cuJr23mtFgJyODwOnXv2xW3pDSGQIz7XbBJwBj8qzNIIZ1TJ2gDGe309O449q6LTrWQi3kGCRtGMYJ/X61nK9rjT1NOzXEccin5hgZGOSMetWoLmQs2Ys4QcqORg9fypllGREG3Dt1zjt+nFSR5M+XK8uMEc55z3P0qWy1oGJZULhmKjgkjqKz9QkRHLuRukkGSTz+FXJJ4flGF5yeAOfr+ZqhcGSaUliB8/UYweccfnUN3dhnLari6uCkkrbc4IyTuwM/r/SsbU4Vhty7nc0gPv3wePzrpr3ahbyhgD7+epyDya56/eOSOZNshLDGdnB+n6102sjJO7ON1sLLKcIqkcoADnrnH5VzkVik13Iqgbi/lxjnpjOefpj8fetzVZySY0H7wbsr68kH+ZH4Umj2Z81XIUgAA8fX/wDVW1NO2pLstiO9hlSytLWHIJxlSOQfwHvzWXPYNcXgQxBVEaKDswxA27iO+eRWv4lkVp440wuIsFVHAIHt+FZ9kUH2eN3JKvklU6sST7HPBP4ChOyIlq0XrlTC/kjco37eCeg/yKy7uNjFsYAHlS4x259/XNbl7EC3mKGCMN2e/f36f4Vi3ZCmQfdGwk4x8o+v51q3oEUU5F8uVpdjYBK498cj+XbvVKxVhrMUJcR5Tkkk84JxgVakaRvLMh3HzGLn244HPbH6VHOskVy0m0LJ97K/Xp1prYGfWf7K88d18L4FbcZLS6uIee2W3Y/8er1/aUjw+cEYGevWvBv2P7zzPCer2hcgw3nmpnuGUZ5/CveJxgBxx34/nXyWIp2rSS7nsUpXgivt3Iw2jIGBjsKSVZBGwzgeuO1TBQJCEGAY8EY70jkqmHTHHHFJIq+pVkEuOuVH4DGKjnR3DE54yOOT1FSTuAMspwB97PTNQ3EhUkHJHUn8auyRO5BOgQ9CD3O/pz/9evNvHNtq+jW8smkWFqYJ5WkuJi7FlJPUjPr3/lXpUpjyd445ycVTu0QxnAz1+X+eRUNXRopWPnq8hmNuXUNPcO4U45y3qT9cV6D4esItM05Y5BHu6uRxz/nNa3i7TbK2gtfJsYIgH3oEQDp/9fFYUwuLhDFNMYYycfuiMkfU1yVqsKTtJnXRXOrmF8RPEqWllKnmhSAc/wAq8Z8JTQvrlxqNwoaFT9wnl+yqPqc16r4g8GaBqEZE8mrSHoGM3f8AKuEuPBUml+dJpkxulMg/ctgMuDxnsRXXg8Xh3eN9RVqFWbv0N/4fQ6nrutnVbpjHGEOJT0jhBGQo92wo/wBxq9R0+CFIv9Gi2xKPkGK434V6Zc2ml+TdI0bfuQQx5H3m/m36U7xHrev6bqn+hRRTWbHCREfdx1JPauDMZTr1fZReiN8FT9zme7Owur2ztdpuZguDjp7U2SZX2vH+9A5IPTH+TXnN/rOoa+621jYmeRT84hcgDvycVat7HxFZjda3MagPh1Ykj/PvWdLI8RNXsa1cdh6ejkdV4h1qXT7KJ4tpk35x7Vcs9Siu7SC4G4iUBowD0P8AnNcNqlrrWpjy7q5gAxgeUSf6CsW3sfE+nlrazv2EYz+6GSD19emRit1kNZ07tanO8zw/SR6pcX0TP9nx16kHoaydYH+hz78ZjG7IrzWXxPqcbql1u3KcEAfdIrq4vEEWqaIUHE5G2UZ9OnFclXL6uHaujrpVqdT4GT+KDvto5hxviAH1x/jXDpdLFc7JCFWTIB9Ce9dWZ/tvhuGTJzG5Q/ga8/1x/L3c8qfvdK6sLH7Jte2pg+NZBaXzH5V8wMMHPBBzTdEEcuhagTIWmcBiD6Y//VUPjZTc2nneYCFweevp/WqOhTmGzuHzxMBH9cAk/wBK+jpL90rHz+M0q+py6F1Tqo42HOPrVuzlEcAYZG/5evX296p6ggjuDEzAYwenTIqwj2gswACWxw2cc59K9HoeSyaNTLG5G1eeM/5/zxT7M7S6gHbnI9Pz/Koo2xEQNqnAbPsO3+fanQSFNpIyWOOAB+FQQTz7IyBwkfQEZGD/ADqbejoyGQZkGOuA2c/l1qCdY8kyEKh64HB64/lSZJs+AB8+QOOTihopVO4lmq28ayld0R4wTjB9M1BOWjl85OhyCOxqza5uLKa24JB3Jj2qt9+Ajgbeeax6nr07OCsTajsNtvxJ5hQcg8e9Ztw7LKoxheCCverd7H88KD7yx5cZIwfx705bYSRsixAkDgknI5renHSx52Iqc07lnR7iWV43AYFAEP0zXYLHZsoaR/mPXFc1pYht7aSYhSNmQo9TxW1DqdwIl/dRdP8APeqnBR3PMxMHOV0TeKZ1k1xbXcZFtPkLHuwABPPv/KoLOYfaGAVSCDjdgfz+lUrBpLiWa6lJkZnJ7cnP+NaEUb5JCdck8DP1BrjejsfQU9i/BFHsY7zzwAeOPSui0revU7iSCNp/U1i20R8qMjBOeCT1rWtme3dTtIY4GO2T6/lmvPxHkddJaHQK8agIeWGCODgf4VqWTP5WRtJ6kLzjtj65rIsIftMZXBO7+Enl/fNX48QkDGMH7qpyT7fh/KvLq22OtbXNJFLASRhd3Tk9eauIXTDYLDHU5A/+vxVCxlCIwJGOGRvVfz9qsvdqsB3p90njjFc0ky4sfJPiAeZyVHGDisi6uY4jxNnHPHJ6fSpInu9Sz9ltZpY1OconH51raV4PvruSM3zRqpzhO+PWhNU9Wy3K5zMFzdTHEQLbtpAMfzf41sWHhbU9VwJA8MZIBPSvRdK8OaXp0AkESnpnI9q0xGF4RwvUdMYH+Nc9bGO3uiULnM6J4L0jTwsjx+fcH+/zzjtXSFIbcKPLX7n4f56VDczRRH92cnGc5zWZd3RzkuDXBKrOpuzRRL0l4E8tEwAPQc1zvieQf2NrOmHy5BNbtNEGKggj5gMHjqDznvWvZxEobqYFgBlFIOPqap3Aa5kvIwzIRbsh5DDkHqOvet8I7VEKrrBniVt4ktbiAwpJZgEgkSRruB49R9K3/DV7pl3qsVrdC1ltWTnKKRn0Jxx+NeYanG2l6mZjbhhxwR16Vq6WmmapG019K0O0ZKw4Ujv19K+tqUIuHN0PMpVn8J7R/wAIP4Fv5C8Nr5EuBkQXDRbj9FIFWLPwlbWBkitL2aW3I2+TcShiv0PX+dct4I8CaPd2n2uLxTq1uM4CrdA9uQeP6VvvpkmkThIdanvYz081xuBHoRivMqTa0Ur/ACO2K62/E6nT9N+x3B8kSRcc8/59Kuy3ZEgw4BHII7msfRb+YIwMu4nnDEmrMl5ESf8AloByQD92vPcbO51qomrHSWGpE26nO7HBIHY1sW7RfZ/Lccj5kOR1rz+PVbWF/nkZYz3AJx9cV0ej3cd04iUyZznIPBFbJaXMX2MPxxpDeXqd/YxlZbWFdQQDGWeI4kxgf8tIiyn1wKpaVfP4f8q/03Nxp9wnmyxZwGU4Ix7jqD+B4rt7Yy3fi2bT4oOXsSXxxtBYYIPrwa5TTrNLT+09GCcaXqL2/L5PlkBlJ9Rhh+VaVpNU1Lt+Rxxt7RxPQtK1S11Kwju7EloZvuH39COx9qtSHmMDIII6V5tplxdeGNRabaZrGZ8TRdOfUehrv7W8h1Hy5LZ1kgMYZHGcNSp1FNXRNWm4OxfiLsSR6dv8/wCc1yHx3s11D4dXSjcRDLFOAAMcSDIP4E116s4Ix8wLjk9MVQ8R2Iv/AA/qFgTu+0QsoAPqD/XFb0pWal2MnG6aPiG9URXMsZ3bopOckDgHt+FXLdcxx4kkICAkKMgsvfp06/nSa2HGol8khhtfkY64I/SiEM8klr8xjCZB4GOCK+th5HiS63KMCxwOYtuWLsIyRyOM/wAuf8mrOlnInCLgbN6DYMHhfT8aivIkR/NMRYsd231PGSPxyPxqPRHEFxs4DSAqMjoQcY61p1IUTOdzHrE0cZO0ScAe+T1qwhkMuQMLvIfAPp3I+hqHVY5F1OO5icbQVJ7EYJ/lU+6F3OAPKJOw4yvGOP6VpMzp6aDEiRHii3nIBVCeo9qtwrH5BaZWbacIxz+HH0/lVeIAgPEQxJwQBtBqxbFlSSRXwTghSM49h+tRTXVlyO88FarBMf7PjY5X5ccjH0/MV1myJpQrx/MueTwT9D9a8o0eSbT723ugowCM+1es6Qw1GzMsZ6HJGTzx9Pc1F7OzC2mg3UGi+zyebGwPyjA5545HP0rIJlWfchUBuMEZ57E9OODW9eQbEaMhjIScZB744zWBO8ucCJjtPz847/X8axbs9S0tDc0fzGMYMkMm4behB4Pb26V1lim6OLY7HgDbnGPXNcf4aaHiYuSQCHXfk9cV2WlYYrIE6cYBJGP8+tVJWhqJPWxqJCxgU+Yok4HDnj268daIlYHMkhWMEYIPTryOc/8A6quAcZWRNuccnjpUURdXyjKu4ckg4z9M1jLRo0TuihJHEQOQQB1BPXt3rPleSKdsGMdCOSRnB6c1t3Cq0ciJuEoGDx04IzWNfomSFA44z378/X/GqsugrnN6rJsE5llyypyAT6kDjnHGfyrkNUl2zzYlJfJA78Y+ldRreyOWSKU5OCueu7HP+fr71yuoXDATMYgGPJYYHHP5Z6VsmmjNLU5cW00srSuwwIwEBHy4JP49yK2IybWDywAMje/ydOMkf59KfaQvNAXk5J3F+m3I7Z/L9ao3kkVsk7eaTGO59T/k1pF6XFLc5q9uDNeMHkUdV54ySCTg+vQVok+U5CYkgU73BfpjOP5D8/es/TDEAtzJJHgRyMOcdRx+NSxyyNEViP78MFTIBJHIH8unT3oSIvqdHEXutC/eW0cW0MqYTjgkN/Kud1qN4pC33QcgMBjPXHI+hq/oVzLJFLap5jQgGbnB27gOMZ5GQfzrM1Ql0V1UFT156cntjtWzWgoszoJPMkUA7gHbonJHFJdyO88mwhpPYHke1RB0jkyAVXlcfh1zVpHjmkWXe24xlc+ZjAA/wFZxRrJntv7H+q+X4l1fSjJjz7MTxoTkZjYqentIDX1LAQwwM96+GfgHrf8Awj/xQ0eS6cKsga1kzwNsgYfocflX23bb3ym8qQAU+pr5/MY8mIv3PRwr56ZawzRnque1VSTtEZ3eWBxkc/n3qUElG5we4HeobiYAEg8hOc8/pXKbEU6p5RJBPHPTgVAQA8oBG08D/Cp4wJZcR+YSw/i7VKYhkqZAWHJI5HWldAUJYzyNjc8/Ss+48xEB3r81bTuR5ieWSVxjg5JrA8cTRaZ4cnupRLG2VT5TgnJHT3p6JXYJObSRwer6yl3PNqd7cLFp0LmOHOcyY4+Uemapx6zLIivbaUIo2OQZ5PmI7EACq+h2P9qObu6GYoj5NvBjhRj/AD9ea6v+zkR/MyCxA7YCj2r5nEVVztvc9+MUlYx31G2kQpcWMmT1Nv8ANXC+K0iicy2UjLP1CshGeenPIr0y5thGGRAvTpnb/SuO8U2n2i2YSrL9EkDD+hFGEkvaA3poUNL18w6ZaarFb5ilxb3ijJaNo2IDf98kZ+ntXO+K7m4v7xgZC1vDIQQv8WBnH1ORVfSHntJr2y+1GG3nuS+Rx+7zyPbjiuqOnafL5b2xAiTBjiB4r7fLcshUqe2lsfO5hmE6CdKG7MzwwJBuAjWFvLAcqu0KOvAPNdUQ8cQBLE8cZ9qzUWO3+VSYgTggLkAdgP8APetKW9KRiO2IaTjnHQY4r6KotdDwIPTUpTxyM/IVYhgIc80FreKObcFJHACjpU893GEEkgZjjk4/Gua1/VN0ZfDRxqCQMctR7IObsYeryxpLISkZABJBxXBRa7Lp+rtdRucyfKFxwR/n19a2dXvjc28k37yJZDs5GCM+1cTLAUeOIhZAoxG+OW59Ox/+vXLiIU5w5WdmFqVKc1JHqfgzV/t+n6tauCskR83Zj7uc/wCFc9rbEiUPzn3rI8IXc2n6vLJGcrLbESgDgd/50t3eSyXDAPk8kHPSvmnh1TrO2x9XRrupSTe5U1lpJbCbAOfKOefbP9Kp6Wo+yWcPGZEllfI7Y/wUfnVnVz5VhHFEhM1yRDGc468ZqIeVHeXgjwVhsWA545AXP5V6VH+GeZmD/eJeRyk5+0aqGMXWQLtJ69B1psq4KuxBGOmen6UhYvPNIhXktx6e9PDf6M+OQeNpPTkYx+VehbQ8h7lq2Mbp0UY/XjvTZNixqQAMEZyAT7VNZsPMBT7u/vz9aWdP9GUD5sdefyqOpD3Gy733PtKgYKnr/noaIm83dGQry79pBzkj1p0ch8qIx5GSPw69/wATUNs5guWMZB2ncAwyc/5FNMLD7Ty4dQlMQljjyTGBzx2B/Sn3KRQyrLNJ5UbIXcDBJOOB+eKbGPIuD5u5WcEgY44zxVSV/MC5QN5T85H3unBpct3c7I1UqVkxyROxMrEMzAl8dMk1saZsCKjR5B++cf59KzLdQIhnJGMkZ6Vct2QHqcDqM11U9DhkS2dsgTy5gQqkHctakNqWiU4PT0qGRh5ojjxwBkHnOc4pRJJjhEH/AAOpmkxKN0S2EDrbnYC0gG4heeAP/r1r6Yv7iSVnwRx7Z9KzdOQLbsCdxxzkjBHb8sVsaX8sTEY+b2ya86o0mezTTsX7RCpDkAbh8g2dP/r1NHIZ9QWSQMYVOMcZzg8jB+tJczFLMYOS2AcjOeMmr+iWkRtpbgpknOAff/8AV+tefWaWp1w2NPRI9QukhuHRYQvGFOQQSR1+laVzZzQxlpJmG0bTjjqe5qTTl+z28YiJ8sALz35qLxHcrG6oMgMQfv8AUZrzea87WOm3uXKRniUNK48sx/PgE85HI9PerWlRyanctFDHM0Y++dhOBnjNc558t65hj+YyHBJOMe9eleGNGSysYv3suWGPlk2g9zkjFZ4hqmvMcVc3/DeiTW8DSyXV4pxwsXygD39a05LxoJMPqRl9pYwR+naoZIYrSzyk0vqD5jf1+ua5S81U/aHQSbj33pn/AD2rx4xnVZvsdd/bUULjzAsg7tFlTUL61bzD/R5WcY5BPK/X1rmtO1O0jKm58uaYuSgKAqBjHIwa27vxHoGhWUct3YwW6yn92v2HM1wcZ+UHrz3NbfVG9zN1ktERyXxbBxw3Q56Ve0fTJL1xcy/6ongdc1jrrvjrX08vwt8PUtYBj/SL6KNRwcfxYH5ZrT03T/icgU6n4Q0XbkAzQ3Qg3cnHRh39u9V/Z9RK/wCpDxkNmWPEGoxafp8tzKCIYl4xjLHPAH1PFULCdHitzHIDLJC0sgKc5UjjA9c1wHxRvNej1T+y5Y/sc1sglMJuTKGznHPTAwa2fhfLqn9mXmo6o7XkbyR28bKeEA5YEfXb+WK7qGE9nBSluZVKt00jzn4j+GiNf1SO2bGyUlAOB5Zywx+BFeczWMiOCnQdwcfhX0d4ws4Z7m1vAQxkthDIF5yV6GvOb3w7BPe+ZbXZiLAs4IyFXv8A5969eliuR8rOV0eaN0cDZXWp2r/6JeTRBcgkPwOO/wCVXJPEmvWoFxFfSynYAVdywPqef88161o+o2vhq3itbGKGOIpiYlBmbjnce9eUahppid7rYI4JZcoAMYGc4/X9K3o1IVG7xJq03TXust6X8QtZjwkjsPLAPyoSMfXrWzpnxBuycxzRbeM7vWuV0C3sYdRg+2xsLe8GAxyVUg9SK9e0f4b6NqhtdYsreHU7KWMHKvnjjp2PNOtRoroY069VLc4/UfiHHxLLfRbsjAUHP6Vs+APihHDf+ZczrJEqcMCTg9h+lcx8afBFtoc8dzpdsqwcZHTHsR61i/DPRrZtc/tC5GWiI+xwHo8p4Un6dcfSl9VoeyugWKqudmfZfw7uXvPDk2v3Yji1O8cCSHvbxYwq+3v75rifDeoLf+NfGsMUo4uQQBz83l4zz/u0yHxLb+GoINKjiiurgI1xfOxK7FUdcDv2x71wH7Pepy6jqviq7uJC0t3IsrnP8R3Z/nXk4qn/ALPJnVQd6y8z1m6KNHsnDSK2NjqMD/P/ANam+HtZ/sm4ktcK1oBuJCfc+bH/AOsVDczuieXKowD2J+n9Ky412pcSCTBaRR1+jdPzrw6NXQ9WVO+565EfOSOROe4cc5FTE/eyDg89ORXnfgzxKLPUItKnYMsvFu4fIB67T9ea9GRIyCRkAD8MGu2LujjlHkdmfF/xB086Z411izeNgbe8lQDHbcSP0NZdsoeXMaGRiDjIxj0PsRg/ka739oCxFr8TJmZR5V3Ctx82QCRhSP0z+NcRHCPPmjIG0DpnH4Z/P86+ywck6UZeR4FeNpuJFdwTTWUPIikiTaR3B46cd8GsHUZZtNkEmEkKyMN2MdSCD+uPpXUvJE0ZjEUW5sEfgcH09K5TW4/OIjVFWUOQ/Pbr1rpvduxmlsXbmXzo5CIleRZNwI7g89vx/Oq8Bi+0YEhwOAQ/6/jTbDzZrBfkPyuFkPzZ4GMfTirEUCR3DRDnPz8kAHrRFvYVRWYsILcgE7QR9/qemMip7RxBuRTgcfL6H0psiypIOFjiyDlQO/8AnvQ8nlQMCqg7wybu/Xoa3joYyd9TV0+eO+LWwjA+8qc9D6Vs+DteutM1SK2mj/cOSj7v4W7H6ZxXJaUQ1+QeMHuemelb3iG1mt0W6+U7k5YDg/55/OsKqe6NKbuj1nUBGYvtMRAjywJB5U/lWFfoj3AWRVTnkkk5PeqXgrXY7+JdPmMPmNHvBYAjgjIPNat5ZRGRZBGu5SxBA6DHp071zqNym7C6GyBwmDtBPvzzXcadv8hcgHeAM9OPy4rhrQ+XdRJvkMZ4I64JzgflXc6QybFy+5TgElP/AK3+RWtTWGoo/GdDaRkW4BGTERx+hpk4t0O0kr8+BuNXLOPchX5vTkYPfnp1qN4dxjIYlT1BHTp0/MGuRvY2SMyZ8IRGPmIGckjqcccj1/Ssi7ZvtOVlbngAH3I9a6G7g2AjeVYDPH9P1rDuxMcNJ0ORuHQAn6cflWknrYSRy2tqTICzgE7j17ewrj7yNnuxujB3uGJCDPBOOfTpz9a7DxDJ5KHrnkcEHH5D/Oa5WKESRtcf6zaMEhOh9P61tSiZylbUhuA0Ft5hjEZEeMN/e2+n41xGtym5ki0yLmRjmQjqc8YPtXV+Jb7y4ZJEz5YQ5z6nr/T8zXF2SySXERIaSR5CXJyNoP8AKtba2JvpcsbIU0tjhgyhhnOeuMY7YA/nVa0UKW+7Esb5PbII5IOfXmr+omKPT5g7NuYqh44HQnHpzWF5sZDSJEc4+QtyQvOOlEXrqK2g+Kc6fdrcrIGZiQ8XGCueg49q1rgB0+RlkWT5gOpCk9ee2SKxkETxKJvMXLlYyD9Ov507TLnAEcrlJDnBIyBznHPbNdGljHW9iS700mMSxEB1AwF65PGQfwrJkQqgDIdy9cE9QCR1FdSiPFCo8s5JwigDOPbv+FQa/pzXFv8AarSJspkv+7PY4Bxjk07aXRSl3MSK4cRR5lYyLyG7gbj19O/Svsr4D/EKz8aeGVt7i5Qa7YxBbyA8FwOBKPUHHPofwr42ewvQdskDR5jDD5CMc/y5rT8Malr/AIa1m11zRxNa3VvtZH2cPGc5BHoR1HevPxmF9vDzR10avs2ff7zf6NkElQMjI/z2qIuk4+ZwO2N/Fef+FPiZ4c17Rre6uLmGxumAEsMr7djdTgnqPQ1v2/inRZo42h1jT92cEfaVweM881864VE2mtj01Zq6Z1VuixxOnC7sb+eDVadtpaOFCvvnnrVDTtSg1G3YQXEc+B84icEjFI8phjIG6RyfnYnOenQ1ldNhyMsBJGQJ5jKTnua5b4u+Y3hu1IXdHHeAyc55wcVvpes5IRDgDufc0TmO7tvJkjjmgkQoQ4+Vh7jHNXVjzwsVRlyVEzzbwQkRstyAAM5wDx0x/jXR25J3H5cjIGTUEFlb6dqMtjbWwt4o0VkC9CSBuP51YsPmt5HHHz/l/nFfK4iNqjR7alzq5R1e0BjJklcs3YHiuL1mzjjQjdJu7Ec4P+TXe6hiR1Afnp3rntZgAt53E0uVjZt2AFGATyTWuDV6iSM6srQbOE8MWVte39zekKQs5hRcZyo//WfzrZk0i0fGxZISDj9y5BH4dPWsvwVP/wASgD5CwxvYdDwPyrpLeeP7RgyldoxyMV+rQj7Omox6HxE5e0qOUjDn0LWLXzZbO+gljblBdxnAP+8MccelMntvEVvHFt0+0n2phykpBBOOntXUS30UbtgmTg8g9fw/Os29lke3faCGIyhBwa1Tb3Mmktjl7/WNUto8XWmXW6TjhC2Pyzx0qpBqpMDbtGmkAzkPGQOvTkfyqt4s1W/ieOKwnLFn2lmPIPrWDd3M0YCNLJKFj5Z+DnP6VNWVupdON+gzxSj3EEoj0w2kfmfelfaMZxwMdK4q+niR8xEybONwTqfx+tXdZ1iWYER5wCck8k//AKq5yWQTXcjxxkjfzjuRz+XFcVWV0d9CnzTSNcT/AGS2McQxLMfnP9M1JlYR50pCjHQmsx9QtLXE11hpx0Qc/nWDqOo3N8fmBCnoo6AVxqg6j10PYqYqFBWWrNy2uZNQ1lr4MRDbxNMhODjsPxyRSFnj0fUb1id0uIwenQjP8xUttavaeH5HXZmcqrqThgBz+I6Z9zVO/uY30f7Irnyw4JI6sQDx+ZH5Vul0Wx5FSo53k9zD3ceWO+M47nirVxGEjUqVYADOD3xzgVWuJQ0UYCYEWMZ5z60/zMJGQuXUAnjAxnp79a6DnLG+PepjHytgYBz2GcircrEhdhIyP6VnD5iyHgg/OB0/D8q0Y125hO5mAOMnv7flUSRJCGxGYzJkb+o7/Skl5YSSZGRgDjpyM4602QSCQ7jIV9PQfSoXJQ7QeM8kn3poBdQO8CQkuQSP5VOkQ8wA5CyAHp2xVK5B+UtnGM569qntLjADZzIIwBzVLYo0riBVtLQk4Z4vnGOuMj9RiprSIMCY2KjgZ781UJM0ojHOABwcY/z0rX0+22oQhyQN2CegreKsrmU9yFoHQtJ8zEkdM+lEkvkuYhGflOOv/wBapb2XyyUHTfjnjv8A4VAbgf32P5VlJ3Zcb2NLS24575AGa2rMZjaUyA4xwO5PSuas2BHBxtOR9eP8K27SeRbQoVG7HXv+VedVZ7VLY0DLJJJGokGcfdB7npXY6RBssnO4FfLPy7M54wMY/wA81w+kTB71DE7Fk6qM4GB25/zmu1iNwmlZMi4YcAkY6/nXnYo6KOpakV3PlyzeWvPKE54/nXNa5qWHXzBuYZXr14rQ1e9eCKRxLhhn5RyDyeOma57Q4DrWuLF+8kgQ5kIGQf8A9ZzWNGmknJ7I1k9bI7L4eaR5kEd9dqyg8jj8sj3NelafDHHFtKmJckoxwRyT1/P9Kx9IiWGy+yATRRnHyqQMYHv1xU+p3ltaW0skt2RI55DrgnrwCCfWvGr1HXqM6YrkQ3xDrEltBJChUEDAUcYFcTd3xkcSSStk/cOcDNQaprPmSyb5oWynLE81kPchzJIQGEYHJ457frXoYfCqC1OarVvodL4eSabUIHbypoYk8875CqiMDJye/SvVfhR4XfVrs+NdatR51wS1jCRuFvDk/Nz3J6enFeTeBvszC9kuLVpfMmhgjyW2juScHBz05r6Z0e7jtrCztfvXEg2OQMAADG3j6VrV9zY5JNs6GzP7hRC6Q265w7DJbn/HNSCAzYZo2wBhD1Zen5fzqJJ1eUQnIjgRnIyPkA6VC97IHiWNIQxfZGpB4OfY/SslExk30PK/2hPANpqWmN4htrn7HqVoiplj8s/zcRnvuyTg/nXK+DjLpPhaPR7+KOHCHYQ5IyTnntWt+0nquq6Vq+nCMmaGBGljVjgGUsck478jHpmvOLPx/Jqt/HDaaXdzzEcpCmSD/wDrrWpGpOForQ7MK4JXkz0HxDDY3+mRJFLGJGADlHAJx614/wCIdRlttYk01bQWjQybQUQnfk9fX0rvdE1y6ErR3Wh6hls/8uxY9+tak6Weo3EQTRZRKCMNLbsuwf7RYD+ZqadR0/iR0SpKfws86udHvYLa3fUbgSyyEnYkeBgHA5PU+tVdY0tLizKhSMcj0Jx0r0Pxp5cj2duB90E89QBxXP6hbK8RXexIGc9c1NPENtNBUpWVjjpNKtZ/BkF6hzJbXRglGB36H9R+Vch4M8Xa94L1n7To128ZjkxLbS5aGYDplfXtng16BOEh0jUtPMYjjuY8gf7ceSD+Iz+leW6mBDqkkgbKyffPXOTXtYWSmrPU8itTsz6b8EfErwt43jbS/E2n2ljdynGyYDyXz/dY9Poa5r4gfC7UPDwk1rwVcmSPDMYl5ZB6xn0+leTaPbQ3YELyHAIwe+en9K7DRPEfiPwxbbNM1FmtZPl+zz/vIz7YPTjHTFZyjyT90FscQPEN/Hb3VrcystxIhWQv97qcjmvRv2X1CXGvor7m8uJgCP8Ae4rA17XdP1affqHhu3EuMl7aTbn14YH8s1s/ABoV8Wa6ljHNDBLZKyE4+TBb8KzxtnhJ6WLwt1XievXL7pCgJPpn/PSqVlMsj3tuhbCuCGHzA8D9Kiuy480XZ86I/wDLWLhuD3A7f41K6SpbxmERsP8AlnIAMMDjCn8q+RitD37mPrscIHmLcTCVHDRlflCsOhznOcivVfhh4qi8SaU0UskQ1G3ylwoI+cdpB7H9DmvM9UuSLZZJ4yu4EjepwfofwNczo/ia58NeM7TVbV4ZYs4miBH7yI/eH1xyPcCvQwqurHPX8jr/ANpvR0l/sjV48cPJbuR1ORkf1rw7DvcDI2t3HqRj/A19LfHdbXWPhXLqdjN5sMUkF2kyjkISAT69Gr5xibeT+8B2kNnBxgjGP1r6jLHehbs7HgY1WqjI5NvyxxmSQksjDoP8/wBa5jxWktjeSSxSfupSwABIyeOfyxXVWxXzRznjjPcZ96wPiGNtnBJ5fyhypPXPHHOK79mc6epl6PcY82ICLYz9SMe3861X2ySrNGmOAcE4yQASOvTOfy96xdEkUXO/rlC30INahEySbQQAHI4Q4Pfnj3oiy60bSaJHKCDzMlTyw38YHbpTUkaWziBt/wB4DgupJ6f/AK6jklk8iOKTJCjGePy/lSWQKSNHI5wwwPeulM5HEmt5UbUx0Hq4+UA9x7V6HFEupaAI5Ey5GRxyO3P+e1cGiiWIuQsZB5IfkduPauv8KXssUrWryGQO+1PnxjGf54qbXBuxztndS6Tq4CbgN42Z4IYf4mvWtC1K21e2+/tkA/eKATjjr+tedeM9OIzMPlzzuxz+Xp3/ABrP8J65c6dqSy5+ZTiQYJLD6ev+NR7O4Sl1PUpbYQTiUDJYgBff2x65rs/D8oli8xThSM4Efb86wbOey1vSop4fLbeMEA96v6BvhAgkbLKdvJH90+/1NY1NFYum76o7i2ZNplzlWOTxndUgZGbPKbT0AOMeuPwNZdlcqyKmR6YX/PPAq04iRMjyweeBXIlqdF9AuHQjaMqfQJ09vyrndUQRR5+9lB6c8ZPPrWhJKADgsWGDkjt7fy/DtWFrM7skm1HYbPkGcdOxrSQkcdrs0kl5JbDzCd5PKAl+p/T/AAqpOscFm27zJV2HjIGQTyfx/wAat6ukYcRKhBAJkw4Gevtx+XasPxZKba3gTcd0gOWA6gciuqOkLmLu3Y5jxLceb+5wAASTGSDjJ4Xgdcmqmlx29q6TXRAmdA8YABGdwI/P+WayNcvN92I4nXAJZz6n/P8AM1Zt2knsvtRBwX4Lg9RnOPr/AEo5rthKOiRe1RoTZylZlLNJ0BIPBXP8z+VY0SuYBsDLtQgj14P6dvxqeW4aTOX+XkAAY46g/wDj1V/MKOYwCWJIHGPTn2oiD0IiI1tzvP3vy/On2VuY8SSgsBn5mzyf8mnwIs22N0GGBwcfT/61aunxpJB5bgDbkk4IGMY4/GtomcyrBKkb/uo1Y9Djhs56j3A/z62I7mWKOMoPL2jGW68D1+nOORmsi4t9sheMKVbkZ6ZB7jv6VajkMlo0ZjJZZMpnJGMjI/QV0LYye5rpqsnmHzQo2xnf5RA+Ykfh34+lOfUVTzmikBOzo+Bgkk8D6/55rDE4PnRyHcVQ4B6D/PFMk+VMbYnJAbcQTjgdMfyqHOxoo3Nn7dPiSPzo8iMfKTtB68/XJ+tUTc3M0kpjHyrkkqW454PFZ0sTFJvs7vnGSM4HGKlhdZJG5IaT0Pyp15xjvzUSSZorrYvW+t39jcq8d3LFICSh3kMPQ5PI6n8q9A8JfGrXbACDUHGoLnJaX5Zfpu7/AI5ry9Yi6NtaQl0AAYnJH5Y9KkuLUSSSZkEKqSTyCfx9q5amHpz+JG1OpOGx9XeEPH+heIjH9lu2hu5H/wCPefCsTz0PQ/8A1uld1HfbZFgdQSB93+6cV8M6ddSWcsclrNIDn93h+G56da9i+GHxa1HQXWDU4GvtN55bDSxknnBPUex9OCK8+tl9tYbHRHFX+I9q1MyJercvCyiZCAT6g5/kRTdMYSRyRBBkHrVG91iHW9D/ALTsrpZxDKJwU4yNuGB9CAeh9KZ4fuA88gGTkA9a+JzGk6dVs+iwsuemX58tKB0JOAByKy72OW6s7q1wFhkRoScbjyMVqxfLcqhAGCOc9eaWFVUzjAKgnjOc1zUKnI1LsXKN9GeVaNaNbxG2mmaG9jATa2CrkcZ46dKaZJrWWSSaFlJTCbctjH9K3/GujSG8OpWCYlH+sBP3l7/j71ytvqAn8yGOQLLGclWPIP8AkV+lZfmVPF0k479j5PF4GdCfkLd6z9m5lU4J+fjBP+fQVQudcjWFpGkHmsdu3PC//XpL/UbuJHjliJU8PjPJ4rm9TvdNnzHNpkWeu5MqTj6V3qo+iOXlRcvJvO8y5klAGzg78da4zWL7zpJILbn++wGAOR1P6VZR7WPfHavOICc4eP5T+PftWBqtyJZGjVFWNX+fAK7+fX68VNRtmkEkZmteTZxeZ5p8wcIF6Z45Ncz50wBIYgMMEg4zU2qzNJdOGlMiKSFJ5qmAcHngVCQ29SS2jMsmevI49au6fGJ9QHm/6pfmf6Cq8CnGOcHH511fh/TltHEspBaP95Kp7Y6Z9ef/AEE1EpWRcVck1yZo7KCEHGcqT0255bj6nH4Vzmo7V8kQ/uzGm7r1JPat+Vn1C7LiMGPOMZ5wP8/rXN3V5/xMJLgAE7zwCQD+VRSHMpzgkDCcDqRVp/lC7QyqyAEk5BOBmoYrqWItsI+ZNjgjIIpZFdkjcg4wB9McVuZFqMjz2wuFZOPer4yyAlwCQQQOh56msvdnBGflIxjnP+cVqWY3RlkJjZTkY/p+NZS0JZTu/NR45Tk7sjAocO2SCV65xVuWOSSPAPKkEnHtyeKrwEsPKOQqyDgngZ457f8A6qENEMjf6Om5htIK7uo9f6iooNrIH+XPuOtLLJKLQQZJUPuIHHXj+lNtD+7xvPf8KsZftziPKbSw9Dz69avpqEgQECPPYnr9P61nRKAAQAB79asxMuUPBOeMg960T0JaLDq0pzIgYHpg9waj2n+9/wCO1BlhcHAOOvB6CkkkO84lP51i5W3NEjWjUBVRCCWx83f1I/rWv5+I1cfMMZArMtlD4yQCpx9OKtoCXwUO3pwe2a4ay1PVpm54YtgZJZZAfmycV19xOgt44epj49cc9/0rA0cvbRAoi+Zs6HPUgA1dvWitbRt5yQTlj0FebW9+djsirK5zviC9mnl8kHHJyAcdP/r5/KvSPh5osVhpceXUTSDc5zyOOB+HSuD8IaYdYvzemP8AcxyDBIyM5FezaPbx26Kkf7sjuOvSufH1rQVKJdCN3zMuSPDBHtMyhieCUI4/KuQ8S3Tskj+YOpGQfz71u6pqJ2YBwvoecVw+sTWs0pjxk5JJxmuDC0tbsurLojElk3SMJJdue/A6moJ7otKxhQsBw5YYHQ8VJcR20Tyfu1DYPJHTkev0ps7ARj92MA/XPJ9q9tWOOzOl+HeohLC7ijYK0V7C75PD8jAHYY5J+te5eG9WifXZZQY/KtkAPoT15/MV83eF7ryEvoY8sxi8xMDuAO/r/wDXrr/Dfig2rtEZc78eY397n/8AVWVWle5k5WZ9DaZqDTIbmQkNLcFsDvgDH4c1Fc6/FL4iMkbqY7aPKZ/iJPX+dcBZeKocxiCaPg+aT0x0wM/hXMaj4yOnSXbZjZgQM7z0/wAmlTjfRkyOh+PV9aXup2iyfNFNbsM9R5uRuH5ba8qRbSCzPkwxBggzxjj/AD61Dqnie513WIXmkLRLMSNxyAMY9e+P0pgs4bi9PnyMu0jG08EVcqfs9zpotShojv8ASPG3hiDSreG5e1juFwNuBkitI+INBuYBJa30EJAPAl8vqKy/B0Oiw2G4ywx3CjAdhHn9RT9UvLOVxHe3sN3BIChV4omC+4ypwRXm1FBtpXO+N7XdiprklpdQQO10Te9I1UcN7enSoLiIpHgjqOwzUdpZWCXpl01ftUIf93NsA5PUcDBrVvIi0ZwCCBmsZSUGkgtdXORvbQvHI4Ulj0B7n0/nXl3iy1MNvBOI/lA2Ht045/IV7JJ99oz/AMtDlD+NcH4r00yLc2gUGNv9IjHfB4YD6H+devga1nY86vTON8Oaj9mlEUrlVYjBJ4/GuvOpWUkUaSyBVCEPxwTXnclvKn+j/dYHOc4q5pWpf6N5V3uETEjzcZx9a9SrRU/eR58anI7M0/EusxRqfsxBLfKCfoegrs/2a5mXxLqY8vIfTm4z1IOcD86821CxtxBHLFcCRQc8HpXpv7NUpXxLMQwEj2cxBbp2PPtxXNmEVDByS7HTgrzxB7ElxFLPLMJklCEg4B4zkYwelSWW9MtCkas5z5RHBIzgj0PP41nXIQuHXMMo+USj7w47/n0NTG43P9ldVilYkAqTtfoOPQ+1fH8vY9zmRVvJIrm8Y24YxOmOeqY4wa8+8UWyeRG8SYkg+fJPPXmu+vIz5he32+YPlkRuQ4z0we9cr4kgSe2NxEhbA/eK/wDCcZwTz/8AXruwkrTRjUR1Hwr1Ua1oGr+B7mTEd/aztYFuitg7o/oCQw/H0rx2MrEWSXhg+xwTgjBORjt/9Y1saZqMvh/XLO+WQg21wJzjkD5iD9RgHj3qn4wtIbfxprEMePIuLhriMIcgBssB+pr6PL5KE5R76nj5hTvaSKck5S8jIZiMlXHPBH+cZ9jVPxHGJtGmVyw8lyTn0APB/wA+tTxJ5sBOD8+SfVWx/n+dS6napJpUweMyM6dWJI5H0r0zzjg7CTy08yRCRGeVJ6dj+ldAWZnweYpcDjn/ACMfzrnrMnBDZzkjit7TgLgOsQIkiOI22Z4zx+gx+FSnZ2OqrTbpqRGJAd0Yk8vaM84BUDt1/wA8VNABxGsSyFnAGSQAc/rUEEgSeQuVBxznsMe/vViJi8hkjK7Tj7h6dq6FscBt2TwkAPErMQeMcg9/5VLaPJFJuiJUcYx24PT9KyoLhkjIEse7JwepORj+taMF0Ht/3Y7Y4HT27VafUGjrNQj+02W8vglMnd7HkenT+lef6rCIrhidqSLkeuR2P6fzrvNAn+020iyyRsuM44zgf5/WsHxTZ7Z/MkXOSQenP+NPQjYveAvEv2G5CzHNvOf3nscHOPxFeovdRT2iXtvJG2cFGzw/B/z/APqr52juJLWdYoz5W75kyeVJ9M/zrvfBPiWezkFrdfNEpxIjk+hBIP8Anmsasb6oUfcdujPXdH1GQucxtuBw+fr9PpXRSSkRRwnacDBPGRxXI6dqdoqCWGMfN3Vyc8nt09DWjJqUc1wrq+1TwAM9q5HTvsdCehceQ4DgxA9Cc/4e9Y975vl5wsWQMYPb5vStaJ99oct35Hqf88/hWZqLl5ZIhkZ64B6c5/lTjGzBvTQ57U7UykpGAJcEcOQAKwPGsBk08GKPDICM45ANdfJbSrdiTzAVIOSx5Nc74lWSOfeDJLHIfnA9fTFaVG7aBHfU8jsNDaW8mEsgPz7owOueCB/Ou1OhR2mlkyIuTgADBx71Zs9LRNR+0+SYx1kA5HI70uv3ZklSHf5axgL1PAxSi7hUscBeQC3kJjOdrkk459/pwapBgS2c7mHc8H25rodXi4kcuCW6jge3+fc1zOqQukRYnLLJtOP89v61pFiCC4MaRyAZHy4J4yeP/r102kOJYpRnaWTqQQcY6/r+nvXLRlXjBQ8PHkdsHvjt2x2rd0+fKNHxnBbIPbk/jXQ/IyZektkuZZBIBnBwyP15JJ/rmsq7tngffGACT91hxgZHv6Usl5PaXCsi4C7gfTr0/LFSfbg8fzxiPj5wTn1/LrVdCUtTKLyQyRTEBQHBIYDHBGc/41ox/Z3jIAjyOeDkdamKRTIfN4UD7xTA6Z6/jTBHFFHvXzAAc46jp64puKeqKT7kV5bItpJxHgcEZ+8c9+Mdj+VVJLd2864QSHk8Ke39fwxWpmMbvKVmUjb12/jx/wDWqvLCbcMfKKqz46Fuf1H+TUsEVIpDGkhwBhMDJwMZGeT+P6Vdgkult4zEo+Ykht4GOP8A61UREtuSsUhO4Bg5JwDn6+5/KrRS5ljWMPkbMkk5zyOeRUJamlys88iuQdoJJxz8x/PPYH/61advdbYVFwAzZCBQRzj2xyKoBbhJf32IdrsAFkGWHT8emc5pl2JVTyzFxsY71OSTn7pz15zVaEu51XhbxffeGtYzEjSWsvE0DH5WXGMH174PX+R9s8Ja3ZXQjnsLlZYZhujOeR7H3HT8K+a4pra5HmGXaZM5HoQQe2ePaum+HmrHRNZX52+zyuFcHoOBg+x614OdZfCvTuviR6mV4p06nK9mfUO9XkhuM9fl+tXUWNZmMknEg47ZrjtD1ETwGEyb8jdGw+lb9vqVs0BM25ZIvfrivgHTcHZn0zV9i1fi3MBEwG3HDYxjivF/HtjaRXslxEBFMDkNCMZ/D/IruPEniFpsxxMdoPArhb+KS9dppMgDOWPQD869LL1OlPmvYmrTU4csjiLzVdTWP/SZgYxwDjOfz/Lg1m6jNcSW32mCPzZDkllJJwB69uKseJ5vtF3HHGn+jW2enBY//X+nSsK+uGgsjCDmWRySo/hBAr7bC4ubgubU8LEZdTveLsVZNS82Mx+Vg9TuOcfl75/AVg61dCNPs0MgyDukIA69h/WnXdzG/nI8fODh95yCSPTr3/OqNxbSNEvlnzIwMDIA9/613819zyKkVB2RmkszEn61Pb7PMBcHHfiiUvtiDA/LwMjGea6Dw1pE2pXKzup/eyHy9w4Yjkk/7IHJ/Ad6baSuxJXDTNN+yW6ahLjLECAYzyeefoCD+I9a3NQRLDQFxn7XOd8meoUcAfzrYtLJNRby3DfY4OELDBCnOTkd2Ofw+lZ87yapqgHlny95CLgjauOP0ArilUuzpirEOktFbaNPcSJgrHmT1UnOP8+1cJcQ8jkAN83Ndh4hlWK0GnKmMy/P9QvP5ZH4g1yd229ioHAPFbUe/cyqlLoCMf8A1qe+RjGCMA49KSRD97t0pS+SOe2OldBkPQMu0nB6kAGtHS59s4RxhiMAn+H/ADzWUcFzz/8AWqaC4KjPJ5/TGKUldAa0rym58t/9YMD8OlU51MRJPK5wSCSamFxuiWUnLRnByevpTrhQZZYcfKwyM/hxWaJKNzy7dBxk5Pf0ottuMH5e+c1O9tPh/LQsY+TgcYOMH8zVNAVzkY7HJrVFGtgjJkfOEAzirNvEMRZBznoB0rOtpQ2E4G3t6/5zVy3dDEHBIcfKf1/+tWqsSPlURSHzBKY+jt3qn5EjfN5T81rx2lvcgiUsQQThTkg1I2g3DMWgknWI/dGzoKzdGXQI11HRli2z57OflB5wDV7TleSeFCGHzk8+g5qvbqr7jsIUj/H/ABrV0aISSSOiZKoRj1zxXl15Ht0onR6eFiRnOdx7g9eP/rVl6zOby4jtoizMxOQD+taE80a2SlMLHsAzs4FQ+Crf7Zqhu5MMqZAbPQZ/wrz0+RObOp6tRO28OafBpWjWcZQAsVZ/c4ate71DA2A8HgcVzfiPUja28cYJEsY+Tp26GotLuZLy3jMrg5wMg9P8815jouf7yR0cyXuovX91mMkFcjqxzgcf55rGOw5JPTozHHatC8Xz5CuCFi6d+ar3PyLGgPPoBwR0rqoxsc9TUyrwR54+XPJ9u/8AWsu/A2Egg4GduDu+o55rSuVCpknHH3u2fWs/UGEke1HYYPLY/pXat0ZXINMnittbtZG/1MvyyHjoevJqIXcllf3VhKfLaGby42kPYZAzx34/OqN6+E3DG7Pc4ANHjRke5stUhwVvbdScDjfGNp/MV1043+ZyVtvQ6W01z7NbeUZGBJ2jJ56Vi3Gp3d+LroyyyYOCew6/yrmxPJPjaArLkEZ5bP8A9arNlLLuYBwDnjj3/wD1VXsFDUy5rnTwWsn2RnIORtKEnAJ9v5VDPq0jRiNrjy2BxnOGHsaisJ9Svvs9rZWst1Iz/IIEyCT6+ldro3wlOq3iSapq32Rn5kis03NnHUknGenY1lLk+0zSnUcNi98MtV0i0t9uoRWLSE7vNliUsAc9yOfzrtpbTTvEdxHHp+m2QtIMPcTNbqoOTwA3ck+noa6j4dfDnwz4TLR2kcl9cEBBc3QDMvrjAAHJ64z71u3pNxLdMYYTHvEUeOxHtXl1KcHU5kdv1h8nKjzfULIabcm3iiSOOH5AoHGKouZpScxqOOcA5rqPGfk/23KgclgkYOOnTJ/mKyI4HYnB+TvnvXj4h8lRnpUNaSOUlXF3jOQM/hXP+JYTnzUw0kWWAHUjuPxH64rrtYszBeE7yA3IrntZiKztwT/Fk13YWpZpnPWjoeWeK7SNJPNiBMbANGw4JU1i2haOQp5YmWUZ2t6+oxXXX6v5jaPNtBMh+yswx1/5Z/lgj3FcjfwNb3KIAMx9fY+n6V9PR+CzPGrau6F1WO2S0hKK0TS53hnywPvXp37N8X/FSBujCxmYfmBXlmqSC404O7Av5gH9OfrxXrnwDQQ+L1gJMRbSpQ/OCBx3/OubMv8Admjoy2P7yUuyPSvMKkQTP5UpQYJTqOT37f5FVriQC48uQggcDHbnr7VJcgTxhCIuUHDHA7c5/DP5VnySiO7hSaTO7cEmJ65OcE/XPNfKxWtz1+haMxYFZSWnUfI5yfMH/wAUP1rI1GCSZJJY/wDWEYI6Kw54Na9+VaKSM5znkD8MEVnOxjcpJmQg45GNw9ce1a0k1qhSd2cPqKJE4j/hYsAGTO3k5UnHb+tU/G8x/wCJDqQLNHPbmCYggfNHkA+mcVreKbWI3MszgkGPJC9QexHvWfewx33gOcbsy2s/mgg9Rnkj8CT+Fe5h5WnGXy+88/FxvTaMS2zGJAQQxJc7j+Ix+FaIlzpU4Hl5IPlsctnv+HXr7VSjhCp+8H3cEHvg8c/ka1baOMWbb5GAWMnjr6dj7ivbPDZ5zEu+SUgdXOBnJHT61oac4t7mMkfK5AyScrz1/Sq0cardyxlyPnyDjPGB9KsIp2g9Wzn/AOtn3rCq/fPYoUvaUEWdYs7mG88wBjHImUIPUHtz3GDVW0mMYMchboSCHxit3Q9TDJ9gukxDI5AYnOB2H4ZFR+IdGubSOOaH95ahPkcdunytn69R2Nb06nRnk1admVIJDkJEFkUHAwOnT/8AVVyKYg5wd2S3J6+1Y+nMBKw/5a5+8OvbH8+tX45VI8xDkSnuenXHv61t0MToNIvo4boEk88dc8HH9T+lburWxu7Pz0AEikHh+cHpXHJHgqVwQAMj1/8Ar/57VtadqZUtayuNpChNz8DoOv5043sEjmdZtJIdwfaPLJPL9PYVFp1xNECY5PMKep6jHeur8S6d9oijuIQMMCxII/I+v/664e5BgmMYPUHOfSjqCWh6L4e1VpY1lhlBC/K6sMkAnuK7aw1fMaxbmycdf5CvENMvLmyuBLHvB5J54PPvXe+HPE9kJI45RiXYMAj3z/P6VztNO5dj1CLUfL0rzCNspG/H5cfj6VV+1zMkbvGBnI+UHqcn9f61yN/rkdxJHbiZfmG5Mda17C/XepdCMg5ye+cf5+lTJ30GlY15p98hi3E4+VBz/L61RnWNxiWQkFOwzx60kkjxSiaIbcg+/Gf/AK9MuZQ7hgm04HYcDAxQou1mDItR2raExR5GDyOwFcpeW8cknmBmJLnIwTn/AB6V01wfkB2MW7YAwP8APFZD2/B/hbzDn5Ov1rFaMpvQ5PUY4xHw2QT9CAf8/wA6wdQtwxkjwoB3An3rsLyJPNcHzN20jODjHU1zmoBt56DBOMj26fnW8WSjlIJHSIWxypiIIIHIGe/5/wAq2dPmU8FVyEIAzxgjkfkaztQjCJBcYHP8OOh4qKzYrMsijqAxzjoBzXSloQzYuJkynmueAWIYZyccEiquZIZSpO5c5PHv2/lTZJxLbb4gxYO3AHTpz+WfzoyRJgESbixG04BHaquJItYAUh5Y3LJzg8Agjn0NH2qNBsQgleTk8nv1/SoNn7pcHIYYI9Pb+XNKMNbkx42lCDjPI/rUuQchdkuJBH5gRWAw27eD35OMcc1C92Acr0GPLGPujP55pttFHbxiR8jJXAYnnOeM/wCetPlO23Xy9uAnLQ8lQcjt7VXOh8pV3Hz9wRgAcfKMjr7+lXrIxpbeV9oX5c4bZg49T+XT0NQxeXO/nIeY3Ow9SAfQmnWa/vNxJJHzFSevGRx36elZOVyrFgSwvATJIoGRvBBbHHXP5fn3qKeBJQyvIFyWAbIGOeoHX15o8wCXMPzbdzAgYJBGOe2M/Sk1ASeaWjQJwR9zkj88UboXUqwWz2l7EgjJEmQ5B4K4BA/n9au/aYob+J48qowSB0H19qhgtJDHuuGIDJuO5Ovpit3whp1vqN41xdE/ZdPQzzO3GQMkL+OCSKwxdRRhdnRh4tz0O6vdcm0K0tLtBcSBrdZ7ldgxblicDPvycdq39B8faLqqeTdXK28pzy3AI965DTpD/ZFvvtfLvNak88KONplPlxj8FGf+BE1xvxUs4fDmvwxWr+YJYdxQf3QcAj0yQT9K+ZWBpYifK9Ge4sb7Je8el3/ijwxZhxaytqFySc4yF/X8K5LVvEuoajG2VENqpyFBwB9a4SDxHsAEdpJGVH3gnP4/nWZqfiCWcyReZMCM5DHjp6V2UcpUHoVUzGnbc6DUNTjijMm8NN2JPP1xjmuYubuW4LQwk5YZcnvz3NZ7mecB+AF9OpFbOhab9rEkaXMUO0bnMr4H0r1o0oU1dnk4jGTqqyM8W/mPtQ8no3TNTQCQHyjGG7kk9BXZaJ4PmuzzNb+V3l8zAH6ZNdbpng3R7O3F1cRm4yMR7vlycjoOuPc1jVxtOn5nnqjOZ51oHhz+2ZxI6n7KHwSONx7Kp/me1dXbWN3a3QjsS8rY2cjEccY569hzj3Ndnb6Li0/dybZihWEY+VQe+OwP4VSdZraw+wRxggYDvvyWJ7/U85riljXPY66dKyOb1S6hi05oYyPKQBULIQzsf4j9cHHYDFZGnK8Nkb5sec8gSHuMjqfwA/Wt/W9Nh1CWKykk8qK3+eR+h3YwFH8vyrlvGF6bXT4DmGIsCkMaH7qgck+5z+ldFB+0SS3G9NzmfE9zm4EcbbhD8iHOcnqzfnWWke+PhucA07JlB8xjn/rnnFMjTbKY3BUN2NeqlZHI3chk+UZzgk5PFNDgRlSgySCGz90en+fSpbiMDLgls+1KkrpZtDwRLj68Hp+tNCItpZyAAaJMsV+TbtTBwMfnQBgneO+CR2qSfmQ7DG20AEqMAj1pgTWZBcxu3DDt2q4kcc0nlEkEcZx0OKqWzRrIzlR5g/1YU/LnPJI64xn8atlQRvVzkgD3zWbJZJLbu8ONp+UZwTz/AJ6VlhACcjk889hWzmVohvIbgHJPr3rO1WMw3RPZuRRFgiSAMBgBhkcHGKu27YRgw3YBY4PTism3JVGDDBI/z/OrcYJgwMg557+9Xcdja06YmQr5ikA4R6mu9Xi+0NtlkxxjH0rKsjCH2/vM+/H+eKz7mB/Pf57g8+n/ANeujmlyqxMYrmZ1dtH5aeZksSM/jXQeHElNup3nL578jmuctxtg4BwSOMdOexrsNO3JbqmwFlG5FI7nnpXz9d2Vj6Clqyl4gumhg+zAk7BjH+fxrsPAdl9n0uKQ7T5pAcHv7/SuQuAt5q8Y6xhNpHHPf869E05YVggtWkjjU4MrE/dA5wP89K4MXK1JRR0UlebZhfEeOSS7iAXeoPBPY8U/w3cKqdVCqVPTjke9avje2tJ4h9lAEUb8kHlzj+lYGj70cKFXDoAMdzgdPzqKXv0kuwS0maqYKNG6MWIyRgk5/r1rPun3PDvkwOuF6496l3D7MOSARh89wP5Hr371TvH4O+VVT7p5xg4NaxjqZNmfdzKj7ATnOTk5z+f0qlJLtJQAHzIz17nNS35ABIwZB1wenSo73aYw44IOQSOuK6YmdjO1Rg6OdnPA9sCmRobzRL6xaMSNAftUK98AfMB/wE5/Ci8VNh2EsD0NJpk407xFFKxUxlwHyAcqeD1rqi7QMaiuN8Nppj3MQu7WNo3HL72Xb+Nei+HdE8Munm/2dBJI2CAxLc/QmvONRsW03X7vTIipSKUFOPvRMMj9GFdRo+q2fhx2kN0bzAPlW/IAYg4yewoqXnqmcqVtD0K51G00q2hto4YRIXJS3hQD/wAdFd14D+zuVu9jEq+dpHA6da8S8L6jZXGqS6nq93FJcM5I2uMBTngZr0nQPGvh/wCyRC2ni+TjlwPauOpTZtFo9gEtwNGnliRY5AAEcnnPY5/WszULiHTNCgeQ8oDJK+/ryP8AAVhReNNJOnCD7SpUfO6qRzxgZyeM8flXC+KfFp1JwiPJFZx/MIh1J965ZXgb0ouT02Jo9VN9eXEtyuGkctnk4z2/L+Vadk8bXA35zjCEVyOjzmc+bHHiI8ZI79enWty0vDA4IkUKM9QMnFeNiItzPZpO0LIf4gUPcRGPOPUGuZ1xDvjPBUjvXTS3kU8EkkmOBnlMVxF7fDzGG/KnOFPT/P8AjW2DUyK1jlPE9okhW4iAwSCT9P8A6xFYVyserXEcMxzcSx/JMB/rOM8+hH9K6PxSwh06EIVJMjMAeuMf/qrjbgSPPHGnDKBhVGe/X8K+pw6vSVzwKr5KrsZuogRRfZ+OXCgjvz/OvVfg9KIviPaxH5o3sZ4+vOPLJ/xrznW4VbXI4sAbZpCcn/Peu9+GEog+Jmi8KPNPl7j0yYmHNY4189JryZ6uCpWhJ+Z6Q9yjAcfeyQp6nj/AVn3DFmVEA8uRyBzkHOf8+1TXbx+ZNG4VdskqFByoweg/Ws0IYYl2SqQDu2E/K3Oce34eleBGK3NmWkklW9EborLnCHpjGODj+dOvUdn8osQ2cg/3Tmmvi4Ro8Mozkhjgr6A9v/rVHHLI14Yrlx5wBMZzneB6n1HSnYEYWufNLL/qxJgF0J985Ht2qHwlClxaX1gygedFIn4kH+hNamt2/nkMrYlHGRk8+n/1qzvC6ltSjMeYyxJJB6YGOa7Kcv3foZTV3Y5TEiOMnlZPKPPXB64/z9K0dMkMmnzwIfLzE+wZ+7z+X/66PEtibbXbwMjAySBypToSAT+v86qW7SpBcGJ0hVQSxCYxwcH+XNfS4eXPBS7nzlZcja7HGWePPnxwPMPPt2q3EP3RHl4JA6fT/GqlkSLyWPA3B93TG7OD/jWpbg/MmCO+AeBXPX0mfQ5d79JEIZRFzHuGQUIfByK6PwnrpQS2lyC0OSCT8wXng1zsZbZtOQFOSPftTUklt71ZCTjhST27c06VRP3Wc+YYXT2keh03ijwg9xb/ANp6L80Kgl7YDdt56j24965izhKSbJZM7nHIf3/+vXZeGPEclhIY5wZYs4C9cD0GP0rZ1Xwtp3iBDeaOYYLpn+dTnaT9PWutXirM8RNM4y2YbCwboeCeoH174yKdtkBjm2ZU4B7YIP8An86hvILrTZ2g1CCSKQbjhjwTnsfep4LjKbHG1enXr/hVttK6JWu50uj3X2qzELgBug4/r71zOv6YSSRGQSCMA9fx+vFXdOchynmEqQeT0IA6gVo6mwuUEXy+aQDxg7s//rFJu+obOxw6c8nrvI27eme3NTvvT95GB5ewEHnC8/45/OpdXQw3bGM5lBLbQc7wM80B1uIJACGJI2cdOB7fWpfcpNNE2nasEuFS4BkMeRuJPYev5iu8068lW2jIwerFScnvzXm+zYVOWAMfrnuRnH5flWzo+oSwEIDJII8jJ6r16eh4qfZu90Pm01PSBdecAsoVj15OCOo/OrALHAcmRjhuCOa5jTNT3PggjLgggjb17+lbgmKy4B+Zs9H57dhV82lieXUlkEgk27CMnAIHT0/Gq8ahjKsYKnJ5wRSyXAWXe+Rg+h/nmh2OCTyNhJAyM1yW11NlsYc8RTO/nGS5IPPJ4HFYt7E7RSIIx5rYAOMf3s/rXR3soETCRcdRtxknNYlyIw+4s4HzZ/PvTjoKxx2rxbAwRTlckqQeOBzx34rn7a4bzJI/kUqCcY3ZwD+VdhqsKMfOfcsbPwcdMjP6Z/SuWkjEF4wiHfbgHPGK7ab0MZIntsxxnLMY+d4z0Ge35VaN7J5nICnJTKx4Jz/kfWqqj5M5I2gkntyB0pI5J2lHlsWGAEYHoc/r61OwyxFcEhHkkLbhu3HdlcZzipYnLOCbggn5dvJ5P+f1qW0gkmgEJgO4ZzkYHOM9etW30KQgyiIABOvmbSevHT0qyWyItcvHtIUgJw2OM5J5/Op7KN5XjEiZHcnjgf1qdNOkA/dzb1Ybc9cd/Uc1ejs5AjFpGz8zcdMlj+vSspblJ6FSOIxOC7qyDBf5A2PUD/HPepZDFkGOPOUwcoSemeBU89pDEJIdkbZwBuO7n069evSqyQQK+RGu4ZAJGc8dOf55qUm2VzJIdZ+QshRDDu7ZGWHfp+NTyRGRJJJZQoWQ5AztJz065PHvUccVuLTBcAAZz93PPbqelWby1VlHkyBTj++eOvuPWlewrX2Mu/iWWUxJKyZT5AAcDpwP8+tXrtpdL8IWmlxuftmqSBumP3ZbGD35b9BVSVTHd29hZSkS3MoG4HksT1PPqaja5TV/iRp1rC5MMV1EkXqI4zx0+g/OuLES535LX7jro/u4X6s9T0OxF14vZ94Nvo9qsaEjOZmHlr+Shj+NcF8akt5vENvcRRYkMZyueqhsIM+uK9I8JI8NmZj/AK28me5kwecL8qD8h+prz/4txIddXyuI2t9gOOcqetePg6t8TbsdGMVqXzOWt9MinSS13RwyscwsxwJB6ckc9axrnw3dW0rGaGcMerAgg/zNb+j6xc6ZJDa6nFBfWbSDC3IOFJIyQwGRXpWl674IkxHi3gkIx5TSblH0zg/pXp1q9Wk7xV0c1LkqI8p0jwxDekbJboAdR5YOM/WvQvC+hWGlWzSXErTTDmNFiUlG/vcjGRXTiDw9LhrDVGg90kLA/mppk9rpUrmMaqbuXoE8tpD0/ugc9+SK86pjZ1NHdHSqKsMjt4XgEjANgAlRJu54ILHv16Dj61ftNMlvpxPcRbIgR5gPdf8ACpLAx2tsq3CEdAVZBl2x3HQdT3P0zUn2mS7KqX8iEHGFHXnqT1JrhlUYcqRHcSwASi2jMn99yc/gP8KzXNtDEDJGCeMJjJPp/Wl1S7jsRFFbAFgSEH9T7f4VjvIYUkury48mJRlyTwB6D9KqnTcyLor6rDFbxXetXsnyrlkUHjnoB68/1rybWI59Rdrq58wk5IDDkD05r0y5YaxcJPdg/ZITi3tgeM/3pPU8n6VFc6baXcRjlt12gAhk6ivVw9X2Gstzzq9bndoni0qiEgZbdnknpRI4eY5lyf74HrXeeIPCkvkSS2wMqjPTr+NcXcWckD+XNCwwcEj1zXs0q0KiuiYyTGSbFCtkfTOSfeokR7gsSRwCxJxUqWsfAywx1FWUitUjyc4PGM4/Ee9aXKuZ0mM7jwD755pLiQjbwvAx9auSQygCTzFkUDCKw5xVS8QKwx1Ybjx0NO4CQSEFDgHaeK0zIztjemCdxx6/0FZEUbySBVUkk4AFaUcUgceeCvGU9+e1JoDTgeNAd7yGPZkBeMkj8utV9RRTAxEoLROG6DkUyFi+MDaQDv4qzb7PPwhI4I45PHH+frWe2pBnRuCSeBkY5x0qU4kQlCABz+FVZI3inKAZaM9TUkYJcD8CMdDWhY8S7biPk88FSf5VtKszqGfeGIGeRWUixQkzSk+iDeMk+vtTBHMw3ZY5/wCm3/1q1hOyE43OotAsoEYfgHOc8459/wA66+2McWnmUI25RnI7n61zOlAkhguAPv8ArxXTR27eQseAcuvIIJxnP6YP5CvAr7pM+gpbFLQ/3l81ztkyx/j/AITjoa9J0sh0ijksQVU7tp6E9MnP581yXhfRtsBKRlmk5cnoCTyK7fTFugRICQy8fMeD/OvMx1VN2R10Y2WpDrNnE9hJHJD5ckjlt6HnOeK4qzd0nwxAKkqeg3c16F9mC2ZtiGW1YcO0ZJX069q4PUYUsryUYAG/jJPXPr+NRg6mjQqy1uOkGJPLJ4MgIwM8H/8AXUN2RIW3ksPvA5yQfrVi8ijMa/IfmQ844zRFHG0mRkbicccf/qruTOZox5UzyvIJ3cnsaq3Kx+UY5MYJGcjr1rQuFe3OzDFDyDj8fy5qncSZjVZhhlwS2Ooz161tT3IkjLuYwI8DgY6dDxis3UFMgVmwq56/55rXukHmCNJPMHI5HP0/OqV5b/JJFjqPk56Z/wAiupOzMWrm9qtrFrnh7QtfhIM6xtY34QEENH91jz3Uj8qNLsI5JYLYqsm7kkp6A5o+FkxntNc0Zx8zW4v7dTyN0R/eDv1jZvyFdh4f02N9YhcbSPJ5HPOOK55S9nePYycb6lfT/B8F3eGW3iEYVACAMAZz/n8aw9U8MJptxMi7TtuI2ycYCngjj8K9w0qwhx5cSAbnyffFQ+JfDCXH25wFDBI3GB6NWCxGth+z0PKdM0dZZJ9DuJpY5NhnhmgcqxXup9cGsXXNF1vw+63SXMt7ZMThmPKdwDx/n2r0rxPZf2Zr+m6hbYCxSgPjrsbqPyrcvdJtruGbT775YzkZHTb2P/1q4q+MdGom9md+Ho+0ptLdHjemeLZLaHyyhi3HJLZINbtv4kmkckxxsuCeDk/hVHxx4Il0qUG1f7VAT8jr1A/r0/Wuat3uIHwQMDggjIB+naur2dCvDngCqVKb5ZHpNvqSzwTYcEYztYY+grmrxv3YGOF5xnrWVHqBIOwESbORnr/nFZsviaAxbVimllycZTaCff8AwqaWFafuhKvDqWvEd9F9rgilGVijy+T0J/8ArAfnWHpnlPIuH82VyOvPP+FUriW4ml3zkMzOcg8f5FR6Zf2tigLmXODmIrkZ7c5r26ceSnZHkTfPV5izEq3fitmz5gWNmJPTpXS6NcGw8W6RdxnH2e8hJPtuGf0JrmfB487Ubq5+9lAvT862L1gv7znIXcMeo/8A1Vx1ld8vkfSYSNsPfueweI8Q+JdStcgBLggH1OOfryTn61UgwfLTqT8pz/F1PI9v61Z8WzZ8SLefuzDeW8FzG/mBmH7vvnp0P6VmR3JNzanzAwiO4MRgvk89PY9q8OMXYyTJrq+jilWZVEQlG2RgmApBHt16dOOvNRXjg3MYlkxJkhDjOAATn6/zp2oSBraVJXwplzwSOCuD7dvrWcHd7yFndQFA7bRkcHpz61oo6XQr6liV2lkjjfAlGGHPDd/z61DpFs8esQMNo3hgT1wc5qeURTJNInmZAwgAzgc5NaGkxj7bEhUEx4BOM7uR+fANJ1LQY7amF8TLKSO/s9QQkiXETkIDk9R/UVzFtPGkUudzM9uWznHPI6fl1r0nxrpx1HQtRhiADW8K3mSOgjPzY/4CxP4V5NZtF/Z0qYCuEKDHXkjtkfrXvZTW58Ol2PCx9O1V+ZysSyQ6iftGfmAALHp7Dmt7Txmf94eowPesnWWtY7+XFvL58VwwyHHlgHHy9O3I981pae58yMnqH2k10YyNldHo5NWWsH0I3BS4cOQDznPHFF2m+zOB/wAtAefTOMVa1eEpcFgBz/PNM8rzbeYEbsjcP8/hXIpJWZ7EqV3KLKVncFbjf1XA6n8D/n3rpNG1y505xLbykgYJU/dx/n+VcrOGjMhQKzA8Ajg8+1Wo2MiFZNylscY9s8fnXp0ainA+SxmHdGo+x7Vpb6F430s219DH5oyEfOGXPp7f415r438Iar4aeUkG6s8/u5wMlfY1R0DVbnSruG4tSSdmdnZvUHP516z4f8VaZr1ubDUhGZJQUKt39R1pSi4ao5k09DxjR9QRQY5SQM7Tnt9P8K1zftjawYcZQjvwenpVz4ieDjoNyL6ziP2GfkFeTGfQ/wCe9cibmSPG5+pO8H7p465rRNNXQW1szW1GWPzFmMZI3k47D/639aoeb5N3KgWPyz8yHA/EY656UR3MfzMgAO/J6NtGR+YPNJcxeahSN/KGQ2PT/INMlaMtTiOSBZSpJ2EZwB1+n+etRI3lylZZAW3kk4z+nb2qKznK/wCjXOVPQevQU25BW7Z4iSvqCSfz/SpbsaLXc39OvXXaBJwOcZz/AJNdVp14JYwZJNzKF/PIH4da4rT87wJOAe/vXQ2Eh3h43Ukkb1D4OOO31zUXKsdCS5G0ZIBznsKS7ndY8DcO2QMfj9OKqwXTNPG5Exyfu4Gcg8/59qkMd08n7uKZ+cldhI75rK19QuynKTK8gjjO7oTnrzj/ABqncDYGGwc5PtntWhHp+qqeNOussemOnOMCsvUbS9tj9nvrZreQEkLKMcZHOD1qktRczMzVJfOg/ebRz39gOlcrqGx9khjIALK/OTnpXVXcWYwd+1m75Gee9YVzCd5wcjrjPXP+f0rem7Ey1MnzfKuThP3ZJIx+v4Vo4tZXWaMFgQFdCAQff19aqGCOR48EEjIwOp7/AOTUcsc0QMJO5cHGDyO/WnJdiUb6OIU+TgnsenXP4d60La++8ZAiqP7oB2kcjHsc1yNvelXAJk2kevetuO1jmgM1sS2EGcn+X0qVoOxtQXoMAIPykcLg8ED/APX+YqUXbEzxu/lxAkEqSQp9OmD6VzltbygGF5PKTfzn+L3qe0uykjKQFB2g8ZP49zgCjoFjQnkEUs3lnJIPmNjBx7/57VSuXd4vtSMysyd3ChR2APbjHH0qS3ZBI0W6XCjjg4xjGMVbuNyW/lbYhIeo47D6ew/So5mh8pmCdIwqqRtZB/vbgeTjOKtyXA2MDzHgkfUVQlRWfAGQo6dOvJ5/P8qr3d2GcRgN85K5XPPPT8aVRX3Lp3TNPS7xpbu41AyBlsbZhGwH8ZBCfqSfbAqH4TpHc+P4bo7itvtOT/EdwFM1uWOx8PNp4PlySSYlZR06fn61Z+EkMlveb/LZWlkCxkg9D3B/GvPrS/dTkvQ7En7SMT2l5Y00ovHGYcuEjjJHyoB3/E4/OvPviPhruCZDuxbykK3TIK/pXpQsZL3S9Qt4gYzGkSoe2SGk/qK87+JawwPZmRBuMMkI5HX5f65rxMvsqxpjU/ZnnIZtRjlhaPa2eAO2O9a3g6Cw+0eTf2cN0F4Ib8Pzqm8clteQyjAW4GE46A9K1HtXijj1iGMqD8r85257n9a96q9LHg8zhqjp7a30CS7xNFJDtO5FghWIfmBk112n3VjbQFNKt1gDDbJ1JJPQFjzn/GuSit0v7aNkkMcgHDqcFf8AOKswx69EP+Q5Id3fy1Y4HqTzXkVI8+jZ6NLF6anSXEbhzsLFs9Oin61nPJLYkyTArGD99pNuR/L0qoE1ZkLnW5juOCdkYJ/SqN/o0t0n+k391L7MQVFZ06SWjY5YvyNCTWdHilk3XMc8uCTFF+8b6Z6VBd6XJe7rm7VdpzsiXlU4HU9zXNT6Bc6dcxXtsQ0cPKKByOK6zw9rUM8Zim8tXbgg961lT9muaGpyyxTm7Mz/ACgqc4z7cA/5/pT0jEZKZjY9XPJzW7qOnx7D5QypOfmGfzrKdf3UkYXBjzz061Kqc+pjaxzdy8y6gJIpJBGeCB0JNV9f0O11GBbmGAiVkPmY5GQf/r1HczeTdyQ4B2nGOxrQsrwxIM7gM52vHkZ+tdqbhrEhaHml/p72M5UrKADggA8VXQRGNySVYcD5M5OSeT9K9K1ywttSi84J5U5GMr0auSvrN7ckPFGSBt+4OlehRxCas9zVS0MHyQwwN2CDsOetII5ADsQSjHHetdJUj+aPGM8ccYpTcgdTg5xnpitvaNdB8xkojw3bOIwuSd5H6jjtUnkSBx5YbA6ZHOcVsRTCKOT94YsgAjZnBPXkfWmveFXbLKMA8BBj8qfOw5jPig2osnlHa+eccZ+v407BchfN2gEewx6571bTUR+5ldQE2Y2qMZ9arl7WS4OwCJi/GO3FFwRn6qpBWQ9JBww4/OqseXRQ2cZxkVf1eQJAf3gwXwMde/8A9asreREOScn8iKuLujRF63HmBYgSGJ2owwQM+p/Onec8X7t0LMvBOev6VBE7K6gFixPCgZOe1RPcvuOXH/fFU9Skd9p0Tfe6kvgnGf8APauvkVvsau5zkgHnGAen1Nc/4cj6Z+UA4x7V0V6+DFGB8o+bAHU8AfTqa8Ku71LH0NPRXNTQ5pFeKKMSKAVHrnjtxXRaW5e3wZGSRXOAOMHnn3rl9DXCAyEkgEEEd/X8/wCVdDZlWMT5brjI9fc15WISuzppu50c+F09YcjLIVHucYrgvHFs9veRv5bMOAevPbNdvC8EdzEjEeX5R3hgW7++a5vxnE7wBN6ncW8leTtAPUmubBytU1LrLQ5+3zNBG/lnKkdCeOxFLGSA2EBKnCZJOMdqg0SUP5kbMDtJH389ferkEYwefbPvjPNeq7pnGzL1C4ud5EsJIxj8vWsq4csN8qnOOcnpyBjFbeosxPX5zySfSs3U1ARkj+b5OWIz/T/PFdNKRlURlSkOhC8dwfXGDUd3MSVAck5xu9xzz+tW9scgGMKxJHH+eelQ3MJSCTeenHpjjpXRe5j1F8B6mNJ8eaZdkfufOMMy8YMcgKnP5/pXsGl2H2HWDECT5chTJGMgHgn+deC3eUlGG2yKQNxPcf5FfRWlXUV7Bo1+QA15bBz1+8F2tzz3Fc2L0affQbWh1OkKiXhIJOT6e9dPcQhoLyNIx81ucHAPPBrmdLPz5AUHBJ7966zduMxVf+WR7eorz5dGaLsjzbx3Er6Os0hEhEcZHrnFa+kCTUdHtLuN1H+jRnHctjNQeMYYm0NVkzzHjp6VP4GeM+E7IjBWJCoJ74OK8/M/4UZeZ1YF/vJIdPYWup6cwaHa/O9WOSD/AIV5L4t8My6dOzployep6gV7VPDJv8+34PcHvWF4gt4ru2kWWMLLjgHoT9a4sHjHSqWjsd1ajzo8HNuksjdCCOec459f1rk9UiS3urhPLy0UgZGPYMua9L1XTTb3DNtEak4wM8VyGoQqfEKxCMsJYwZBnIxn/wCuRX2ODrJvQ8LFxaRhny5LSOeMHIcZJ9efSs7VEC7ShyJEDjjoc8g10psY4JL2w4ZWiygGcAjJrFu4V/so7iTIo645PHP9K9Km9Tz2y/4ChIt5pAvJ3Zz3Aq/dsVOYyVIHGKd8P4gdClPOSTg4NF7HmUk5IOefpXmyleqz7ChG2GivI9G1SUXPhLwteDLStphj+YcHy2I4Pc4J49veobKaTyN26QbeSSD096j0Gb7V8KoIhE0kun6k0PB5CycgD3O7H4cVUjuiYwEknhJz8u8EFQwGMEdfy781w8r1XmcD0djRuCH81wMZxyT2P9P8+lU7Ul5I5TnIckevt3+lQXF4FtJZc7lyOmenJpYGBEGfMBkQOeOuf/rCl7NqBN9TXuYmjeKMEiSaYA457jNatt5X21Y4EVSZNznnkYJ9fUis1S7PHKvmBlicxt6HgD+Zq54XPm6iwjiLSNIyofTJyPyHP4Vx1V7lzWG52vh6xW81m+hmCm2ksZYDnuGCq2BXztcWZstcl0ydgZYbgwyAcbiG5Pp6/nX1X4Pto1v7raDtWERAt36k/wAs188fGOxfSfirq0fMUVyftaHfgbvK5PsM5r08kl7lu55eZL37nk88hbdNLGzKZVyuCC/XvWpp17JdvPLJJI0jHf8AN1BB/wD1Vl4WONpNmNoJwCTu7Hr14qaJjA8MoKyCbJGHHQZ6jt3/ACFfQVlz07HHg63sqykdZqhEtnHMQMgdTUelMGn+cbspjA/GiDNxo8oHLAYAx6VR0+ZoruIknG/BxxxXkpaNH2PMudS7hPGELITwAM1VfEAMiBixIOd/yrjvgitfUIf9NYY+8MiqSB3ikTqc9Pb6VdGs4anLjMGqqcWS21wGcSFVUMeWHAzgcfof8ipRGYrjdDMY8Hg564ODn3HrWP5lxZuCCTC55Hpn1ras5VMm8j5WTfkEgdBnp+PNetGqpq58jXw86E7M7bSPF8b6Y2l+IbUXduwA3dCB2NEfhDwdqyN9g1mWE90fA298c/WuQktSqfM3od3fHp7/AP6qTdJFEJYvMbsSPbP6UnS6oyUu50F/8LDburw67ZyQMQCXJjKe+BkGtWy8C+G7dM3+sNPLwpxNgD3rj/tMzSSCWUgKPut3HbjvUouYZCpljXrg7U4P4fnRZpWbC/Y76Pwn4C8iOGSGVpFGRL9oOTx0+9WhF4S8ECTelsfvkYaUkAjNecxuzmMxyNH06UPLIsmUflif4/8AOKhxT6jTaPUk0DwdHgCyjbDnq/XGMdTVm00fwxG4uRp0Ue0Z3EZ2/wA68m/tS9hLFZZiOehNW7bXr2bj7TJGx43EYwOPUf5xSVB9GN1D2aCXRY0zHFarl+Mx8nk1J9rtjOCCvljPsK8ri8QzxOsMjMCHzvQ5VuSRWlH4kJcxlo5P4d3ckeuO3/1qTiuoXZ1nizWk0zQL3UbTy5J4o9sRJyPMZtoz9M5/CvDbPUL64lm+13U1wd/mlnfJ3bhk/wA67T4iX8qeBFOYwZL+EfK+WPEhP6ivNrCaNJGJADSfKWOSR0IH9ffNKnHXQcnobUsn+jbN4JB27Tzgj+fOfWse5/1fPJb5Rh/p/wDFVpi1LoSG5YH7x6HJ/wDrVTk00+Yplwq+ucA8Af0zWiE2ULJFe4Ej5CgEp78dBTJcZHAAyVy31/lWm5FtbiUY4yOeMY/z71iXMZXkx4GMDkHHP/16tCFlhUZeINGW5GAOR9PqKiN1Kn7ueWWMrgYySf8APSrtvAZUJcAgZ3qE5zuyfyoNnFNAPMCsQDsbPtjtSZQ0StLGTmRZDtyueMH1FW4ruPMbiDczEggHHAHQe9ZTxy2xMe9QCeAw/wA9OKtW5dsnCqAcEAkDOPSi/cVr7GvuiX94OF3k4J65PPr6fXipbdlPMhPnHPJOM98+3QcVREweWOPy9qAkHk4Hv+tWt8YCuSQxQjrkgc//AFqzVrltFTUXMiMVf5SNpbnJA/8ArkVoeFNAlviZLghGBIj3ZJ9h/nsKXR7OS+laZIsx428yg87j+vFeg6PppigAjiHABJ6bz61x4qs17sTooxSXNI5W38JyajP9oupCRGSSuzkn19PX8q7Hwvo8cF+BMpxFzubA4xnjp/kVuadaAR7GBHI4J+90PPp1NM1x4NPt2c/ulnkhtuHyF8xgD+Sgn8a8vEOc1ym9KSc7s2/DwC/2k8p63SMATjGIjgc15R8bzb2l5pZkyI2klMpyPvYB4/T8jXsekhJrae4WIFZZUlOcHorKc/lXlHjy1/4SDxe2lXQBjsbGSTKgMFkbkH24Wsstj+91LxmtNnDeI2tJ9Os7q2QrGH2HJ/GrmkXAmtmtJ5vNjnQryOM1zaNLFJfaBdyLFNHN50OSMZGQRnpyMH8KXTN8AEcxxxnO/vXt1KVlqfPuNjpvDl3c2F7Ppt1IGaMjBPp6j1rv7PPQkZKA8dK8+khOrwRzRERX1uOHxxMvoa6DwhqwuQbWcGK6g4dH6g15uIpcy5kVF2OkiUxvngjGMHkirUYikjKYCsMduD+FLnEanA59f50kakchug9e9efe5o0VZYGUMpHOB/KsLU9HjmzNATHOPQfpXUOzjIk+ZfX8KSSBTnjv271VOq4Ml00zk9O1y5spPs9+8jc4yQMjnvWujwyfOHPzccgjv1p1/YRTphlIIz8+eR9fyrn51utLkKiNpIs5xnOf1rdck9VuZaxKPiO08q9M4QgMcD/Z/GqNuzF1fBx1wTx/+v6V0SXsV9FhiACOp6GsXUbLypAInyvoXFdVOTtZkscl0cALGW2nucf/AK6t3dtDe25KAbiCfcc9MVkecmAXAGOeD0p9pdgOSyLtY9fT3Hp2puPVFRZz2u6VcWyFo0IXOcAdaytjqvzRhWJ59DXom0XUBG/zkc7hn71YGr6MElJgOCp47dP611Uq99GaKdjBf5X8sjJIPYc9OM/hUPnZiGNpkHHPp7U67aSGXyivltjHOfeq8cqKpKCQNzznHHb9a7EjQlgBKsZvkbHX17Y5pl2JY72RIpBKYz94jIIyeeeaLdY44uWyBwT1yc1XnlEQLJweuWHJGP5VSGU9UlaRwkg+7yB35qFAwjUKOp7/AF60B0d9xf5jyeKldfKQHdtyOnNaFB5w8jZsYSZ6+wFM+bsD+lSBlQDy93JzuB/x6Uvmyf3F/wC+v/r0FHrWkRbY12AxL3I+nQ1rxsWkYfKJNnBHTk9f0qrpYiiSPP8AABwRnn/Iq2n2dUkGVUl/4f1H4187Uledz6K2hKHMeJWmyeBnPP04rR0oymEGK4IHVAZcjPfsKoRqqyNOlr5jY4yduB/+vmrWkYd90kSqc9Q+T/8AWrnq3aKiddpkzGTKTLkkgNknH1wwNR+L7d5bKUhwZVTHyk8nqBk/y96r6UIfMWSKMsOGcohOf8c8VvXsBl0qXzYiWlBIyOh47dhx19vpXkOXJVTOtK8DxuJjbX5/esFkcAc9OT/TtWwJ5BbMcyYD5qnrdt5F5NFJiQ535A69fxq2GzbjjDYwQvGe39BXvOSaTOBlTU8hCSSJCdvH9e1Zt/EFgwOv3c4/nVyJY2IkEZ/1pHzcd/So7iLzQuQQASORj8f/AK9XT0M5ambBbbVZyf8AVvhOMg+n9KcUKxNvzzk89Pf+tSAHYpX5fr2HAz/OnOn7oYLY5yR7V0XMrHP3qHzwu8ZBx04r2X4VXi3Pgiz3n5rK6eB8DoCAwP8AMV5FqEJ8w42kkHv0Pp+ld58H73bZ6tp5yomtWuI1J6tEd2R74yKxxn8NS7Dp6to9ktD84cZAwcDf/ntXUWBSSNjLliUwQenauO02QSWsbnALf1H/ANeuw0ditvFv7p9On9K8+WpUdjmPFsJTQyUBHBOAOgH/AOqszwR5n9gW9sCfLwx69a2/F+P7IkSPO4RkHP41zng+58vRoc4Kgnv1+lceZK+HXqdOCf71+ht/apLdykmM9MdqsSCG7gbcB6jPaqjzxzhVmjO73HH+ef0phhaNWe3kyD0Ga8Cy+Z7Bwfiu1eKeWNDkngZH0rzXUlK+ILMknzDG8UnQ1634olLPvRcnGSeteXa/+78Q2ZZAPNcgn3wK+vyupovQ8THREuih1OCc48uaJgRjPqep+lc5rNvGLi4ijxhCMYA6MB/Wuuv08oWc2flDlZDvPQjr+eaxfFCCS5M0QbMkSkH3Gf8A69fQ09rnhvcm8GRj/hG1z8pJJ+vWoZFDeYDjjv0AFbOkWscOiQxpnHlg/wD16zbuII/PI2f1P9K8tO9Rs+5jG1KK8jqfg+0WoXGteG7oMVv7Xz4QO00XQ4z6E/lVfUHlghYSRxmSOb54WQceo9sH+Vc7oGpnRPEFlqo+7azBnHcx9GH5E/pXYfEyyk07xWXtUla3uXW6t2J3BlKgnnndzWTjap6/oeVXVp3Of1C63wNHmIgpgkHdk+o78D+VXNMcNdCUOpjCbUIHthf5k1nTnNymHVfLJYDAAOfUDt/hV63UeSJRyZZB6EFun9aqrFKGhhT1epu3kwhtchD83PJwDj/6+a6jwbaYhgmR8MxJzjJGRyfyNcTeSC6ubW2Q5UOcj1Az/j1r0bw8wgjlLgriNfJ5yCM/zNePi/cp2Oml8Z6D4LSNdPkkaQDMp79ccD/9fvXj/wC07pYi1HT9WSLcJ7WW3djnG4ZI/Rj+VeyeH96aPBuGCwJIHbJ/+vWH8V/D58SeEp7CGPzbuMi5teOrrkFfxGR9cV6OXP2Si2eZjF7RysfGd3ZGPcI5A3UjGcEcZ5/P8qzNkoPyj5TwWyMd667VbC4EUsTqxaGNmz/DnGP581i29vE9rvkhAb+M9yCOoFfTpo8g1vC955iSI7g5HJU+5qG7V4ryQDkZ47Vm6MUstTERJKs5UYPft+ta2p5L73AyD1HevOq07VPU+qwVf2uHTe6L8k32gwN0yMcVae2CbHAwCOtZWnuBgFhmI7hzz711M0cbRxyRjcsiZx/dx1rjqe47HrUmqiuc1dW+dxAA9fYVn2ly1pOsZIZeSC/b1rpJ4CMggHtWPeW4eMggA+o7V0UK1nY8/HYJV15mrbXDOgkQjGzZggYGR1x+VMnGFxyzKcD5On0P+e1Y2mXIQiBzg525zj/Patbz2ePzJMgA7cg+mPy7V6yqXR8dUouE2mOiUyEvuGZAA7Dknj6e361IjRI+fMUnrgj/ACO9EDeVGz+ZKc5xx/n2pkYiQNubH9BQ2TYuW7Avk5IwQFBxnnqP0qpfttvMoQ0RyTgZzVnDKA4w27gMPT1qEkNKFljWPkDceo6c/wA6SGyHzHYy+WCNp5xn/wDVViOZYh5pj+Xo/wCNJInmRny5fMxkZXGKrBckpIWEXQZ7H096pIkuzzmaAAM23eCgD4GAaS0uXUiQZBiOXYHB7ccfSs+3gCXEYaVMFwACcdT0/IfpWhsl2twep+XoeD29arQhljWJpbvwvLHJId0NwkgBPI/1gHX3NcpHGnHmEke4+6RjJIHbn9K6O5kMGhEyOwLXCg4OP+Wnf2wRWPGsYdUBCrIf4iPl4HXHToamMR8wqSvAVI8o/dI9sA5/z9Kc91MgYkhh1DAY44zSyCGM/vWUkjBI+h4x3psiqfKV9zR4OcjB9O/4fhWlruwXsQzzPJFuKfvC+DkH9M9eaijSVog58w4OcE8ZJ65P0z+NTvHGuEBaUKFdGCD1J/Dn9BRbyOoKkMxKbzx/nv8AyqX7miKRVihmUxmQgA5wE64J5PFXhAscAkM2Gk4APXpjGO/SnCHkgowJTJA789/yNPjtWKSLcIQF5DHqfbI7cVGtyuhVvIEkjZ854BQDjPH+T/8ArpkVpG4jwDJuQ+YuwfKeMVdkEcM5c8lsgZ4U8DGaraa00t5KYXMcO/PB7f5/nUNdx3INsltOYyCSDkD0PT6Vf0y2kvp/ssSEZ/i7L/ieaBZyXuuGMZGDg7R2rvvCmiw2mHKsQozyODXNUqqGiNop7mj4c0SOzs41kx03BSBnNdGbeONA4+ZucjGfwzS28SBFyBggnAPI57/p+dWxA7+Wm0EA9uOPWvPmWmJtfJUAhh/+v+tUPE+ljVNEvrSI4kx5kfHO4ZI4+oH5VsRv5Uh3565GMZPA/qKgDjLbRlicE45GTz/I1i9y07al3wsnneD4/Nkk86WON3I9y2c/nXnM+H8b66xjLMPKRMPjaORj06Z/OvRvDzB42t4yABCdgAzgbj0/OvMLKQS+LfEszyHdLcrgAZO0ZAHt9aWCjatJGtd/urnlnxLtNuv3VyDncQcjnjJx/Ksay1SV7cxzASCPBDZww/x/+tXf/E20WY4MYVo9+SExx1zz/vfpXmskXlxySbFwTtAHtXvxSnDU8xpM7DQL8SgeSyxyjHU4IPPFdNaiPUJYZbfbDexIeeRvx/DXltvcFJY5BKytwCwwT068+1ei6PBNPZm9EglMYzJz8wBxtlIH8J5HsetcWKope8Yyp22Ox0DVXmJtpvkljG0jkelbts8bxg7we+VrkrdYbw/aIwPPRAHVBhj78dfpWtpGou0ZWRSsoJBGODXjVqfYIvuavlsgOeRgd84oEp/1eSD9KWNxIhJz6+vamTxuj7xjC9M9c1yo1HvtYEnHr+Gar3dss8AEg3DIJp8jNvJIOSOueKV5QBk7i+PzHpTu1sHkcRr+m3NhIbmyHmLnc6Z+9j+tVBfQXcbLJbtleSjA5VvWu/u7eKRynHp9a4bXPD8scpuLX5Zc4+U/e9q9ChVU1aW5jKmYOoN5U52OcHpjn8OappKSV2YyPmPz4xVqKWNX8u4jHmnna3Y+oqrJCRIUTBQ88nge3qOlehHYFYtWt/MH2M7KvTPB7/59KvW+oO8ZiuD5qnqGHT6YrAePYCVxxg4Y0xL3G6JzyDgDHT/63NHsr7A1c07yxgnQqANwyR7Vy15ZOj+o64xW8l8Efy7jAyCfQgf4UXscNxGPnAYdGx2+uK0ptw0YRbWhzqMY4lH2fAkJCZHbnnnr0/SqGoyufkyMn75HGfatm7tJFijfIJjHDB+F6+vqa5+5jlWVxKCWz6da7KbTNkyNJNoxgZ9asREFMEZI4wM1XjAzySAO9WEO9APmLHrWhQznzCDnpyaT5/T86fGx4yOenI/wqz9pgX5fsvT0JpWA9pslBxGSRgk8cEgY/T/HmpIQzAnyeDgZJxk1buIQkUayJEuUUFQdxfHOP51XBCfuxlZFwS3GAOn518xe59KyWNIy5keaUkZwRgenbvU0FrCjlpAMlyctjk1RRGkTzORGRgKSSOvOceuKtyPJJEbeMyCQn5Fbt9DSktQR0mj3pkmjhjyAUU7h/CM9MfhXbadHDd2BEpJkIK5J4yOBXl0RCSR3FqWymPMUPzjpn/6/tXoPhS6e+MflYJypI65Gf/rGvGxtJrVHXRd9Dz7x7YG3uImcGVSSvXGeuP6VnW7GSzj5Xk4yOMAjOK7T4o6eYdCEoIBV927PvXD6dlrSTAYc5wegAJ5/E16eEqe0opnHWVptESAsgO5T06nOcnIwaZcYSLuwwBgn09f0qxd5R5PLGV4PTjtxVCVj5fJPzA5zx+fHpXbExIpP9aQTycnHt6fpUdw6JbySIOQSfYnjpTbyUC6jkCbuQRk8H8PyquIxKgBByeRwP8966F3JZTC7kOCOnQ+v/wCv+ddL8K7lLDxhYySRExvIEkGf4ZBtI/8AHqxJVEdvgAFsjZkZ/wA9v8il0q4kjvVcggjkOSDgjp0Ht/KirHnptBHRo+htChFuZLOVgTb5izkdRx/Kuw08JDFGgEkisnDZ5FcTZXKSyx3kZMYvIY7jPPJIweuO4rqrCYmBd5/1SAcelePT1V2U7JlLxPExgkc5I5/P/IrjtAxFp6xYBCyyEEvznPp+NdrrB3Wjxvy5BJ46VwujLmK9jw2Ybll6ZPIB/rWWLSdD5muFdqxpi4LvjuHwc1NDdmKTgjYOCOtZkkbrIfM8ypIXC4ywDE8qSDj8q8d00ewmR+IFjMe+KFgWwc4rybxoU/tPTmUj5pj9c46V6rrbSm2kxCWAHb1rx/xYJF1GyklQqv2jHoc817uULU8zHrRm1exiXRJZY4sMqbk65AB/+tXJa5MCIDzt2MPuduD/AI13llGLnTzCpyJYuAT615j4hJWJUBIeIlT+eOK+jpu+h4VveO3tjJDp8Ic4xECefYVn3bZnPXJ4JPc/55rVdv8ARo4gg2GMA8Enp0rIPzx4PAPA46V5dPds+7a/doz7gq5IP3cFT3rvYml1v4TQXoMs2oeH7kW8gB6QHlWx7D9RXAXcaB2IOce3B4rqPhrrcei+JVhnk8vTtVT7DdZwMbuFYdehI/AmtaivC63R5WKp3VzMjjma8Vj0KB8dOTz/ACAq6LgQQYBO1M4Geh5A/wAa19Z0j+x9Yu7QeYPKAEZZMcZwfyGP8mualnLT2sP7wtLIC6nqeB/h/OpTVQ87Y6HR4JTqEs5HyRx8Z5wK9IigkW2gJPCAkgdN3b+prhPBaw/bB84ZnJMkUvZenT0Nel6Xa/apbO07kgfgDz+leHjajdRI7qStBs72JUDiLoAgXHbpippArR4fpyAeaWKC4YtmPGecn8/8aebW48gfK+D6Jx9a7ouyPNtd3PJ/i78OE1F59Z0eJpJ2w1zbqP8AXY/iUf3umR3+vX5+vdMNlcZW3LKcrvHXtn/9R96+05IT5ihl+YYGPSuP8Y/DrSPFDySRxRW+oEZS5BIyeceYO/1616OHxvIrSOSth03dHx34hjME0f2cuoGHGc9cc5z361rW8wvdPWZB8wGPoa7Hx34F1rSDLFqFhOAp4lWMmMDJ6N0P8/p0ribD/RZJocqUGDjHC5r0KklUhzRexvllR06jg+olvLicnnHb39a6jw3MC/2ctkAb0yee2RXHyYjnKNgHPrmr9lc+XiUMNyvnP1rkrRuj3cPWtNpnZXdoQTJyVHrWJcW5WQl04z2xiul0m6huYx5mSvRxnrz1qprcCwSeVwwxkY5zXFGVnZnpyV1c5M2aSSmGQlVYfIRjKkf4jNRQ3pgLWs2RJ13ZG18Hvmr92jxzrLGCdp3DPQ85/pUGqWCXMYuIwRHKNyMRyp9M16NKrbc8LG4KFVOy1LxGFY7zuHp19+elMeUxICeQehIwf/1Vh2k8ljJ5dx5hjXGCv4dD+FbFvNDdJ5ttOCec54JP+fzruUk0fN1KM6btJF2KSJoMLGJP9jPTp0/KkeCNnGOmcgE8EYFVgJYdxB2kYOMUqNcpyYYyZMHJ9MYz/Lg1qlcwbLYjVYxGGIWQY5OQKjvLd/MwZF4ORnGRx0/z6UwOG2kHjH9eaklfe5Od+O+OlDbTsJK4hicxlwVYgHnH3Rn1x0qW3JTyy0MbeYQU6d+386US/wCj8DLDIwR1PcflU/2Ysg8kSYB4y5/z/wDrq3K6I5bMxvFMvkR2UQIi82VnJI7ZHNRWkQkgjcNtYjI9Tz/+v6Yql4pmjuPEL28cg8q3QQgiTPc5I96t2E0ccQfHUEAd8fXHr/Khbgo2RLexIpEjEkHdgGRj09RjPaoC8QzGhUHnkSEc+nPT/wCtTjc7sSpuHl9Wz6d+aokh3UIGk3dMHPb2+lF3crl0LCESH50yQ/LMR155z+NXHheNFXoTkuoGOMHtxWcWuVuGESFVJ4IHXAxz/nvVuKYjy/OHlqw+dRjJ4zUSldlJaEkc6LIGk6cZxxkjHt2zS3MssluRtLZGfK64PHP45/So5IAYo3aEvtGELEA8kcY/+tT+EiEccUcXmIN7Kik5GMewHHvVpXRLFt9PE5kkuZNseTkCT1HsfrTw0VkhjsozJcSEc5yOn+eKqu0kjtKgxkcZ6D61t+E9Flnu4NSuEaOFslC6Y8zsWB9M5FY1KigilG+p0PhjRzBbebcbZJpQS7Yzgema7TTbXABC/Ko246gDiqtogCLjBJ+Y471v20QSLAU7ifzHFeY7zdze+hLFEqIBgbiTwO4qzkA44A9ulLOH2qRjOMcD3qEF1yDv54+g/wAayloWivcuhcuCQcjke5qhcTeXFsJG0dgenWn3cwijkwcknvxXP3FxIzlN+MkL079qiMbsbeh13hYGK5nmPCrYlgfpg/1rzQqlh49mtAdpmtopDju3mHP869Ct54hBPMSwN1G9pCigYORw3P0PGOgFcF4jaKL4uBdhObcrHkf9NO3tjHtUYXSs7m9ZfukZHjMebFNFgtISc98Zycfyryi9EkTjMQYSkkbuuB2616p4gWRrhgJR5bE555fjA/D8K8x8Q3MjTiLjC5wT2BxXt0pXR5zRl3EY37UPI+/jkeleh+FLu7g0OK7gyZYARymQy/xRt6qRxj6eledo+Q2yPiQdh0Ga9F+FEwcSWl2hWPJBzzjP69M/lTrK8AR01obTVUW90WUwyn/l1d/mD9CFPf6dfrV60lF45t5SYbxc4OMZPJwfeuT1jTLrRL+a7tCxiBDSLjgjPU+n17V0Wga7Y6/bAXJ23kXG4nEg9ie/TrXjV6LiuaOqIcbPU17S7uLZxFdZYgY3evWteCUTJ8mPcE1n7P3flTvHdLg4bGGH1H+GahEU1rJviOV/DOK8+yYWNWQlSe4J6elVLgsuRvA7ZHP1p1veJKm18jnvRgSSsDyCcGo23CwxJysRAkHTGfXj0qKSNJuCNxz3H+eadcWqDAHA9RjH+eKcSEyNwJ7EcU/NEq5zOuaPFcoWSPa/Y4xXGz29zaZilj/d5wD7fhXp95dwiBt5UHHDEdK4q7v4boGO4SNWB+Q5OMfX616WFqza1MZe7scvKCVJO0gHjtionjiY4O7rkN6f55rTubH5JJIUfAJJU9BWQ8iY2SL5b56H1z+Vd0XfYpag8Tr+7yCzc5z1/wDr4qFZZGcp++XjGCKmDMpIT/Vk4GB1/r/k1B5vc9j0z0GPQdq2SuWkTRMY9zAFVxnLYw3NVbiyWflGDDuQewqWOeP5isfbAAPA5/Ppn9aIifNbEm3djYTyRzz0q0rAY11bhE3BdoHB6+uKrhRjIAzjpnFa08DkmNlG1uSO31rLvI2h28/T2rdO5omKIsODhTkZ65pZGiZy2ByaEDpbmR85z2qPAb5tnX3pDPoXyIvIlaPkNjGe4qtbBGdiJGZWOAe+ODjJrR+zIEbEp3L8nODgY4ql9njRyBkbQB0JP/16+WTR9MtiukWBKvnRoqkfKOp6Cr4tzLGY45vmXD/Q9vf/ACahjTf85QEONpzg4IP6Vp6WI1kPGWIAAI47/wCfxpVJW1KSKsRNtfrJcuoyCeAcMvcE/j+vtXY+Do72K9NyHlZfuhcAbhkkH19O1YU9qLkyRg+WsQwSoyWPXavv05rr/CFnJbYD7lVR2c8sfr1/H6152Lqp0/U6KcdSP4ppHc+Fhz0BG055bH/168r0STZHIQcZ684zwK9e+IkIPh5gVB+dh05+7Xj2jIWR8cApjrn0PPtW2V60jDFfGTXJ3HzT8pPHQdf8j9aoyoJfLUyFuTjGOvvVgv8Au/8Anow75ABHP+FUfP2SsZfljGc/7Xp355Feur20OTS5DPguMAcAdDx3/wDr0x1bGxfLXaCM54HPUk9OalcmeUCKFgo4ywPQ0SW8aP5krZYjOew/z/WtlotTNvUoytI7nbwGORuPPbn6UiIN5eTkx4AbgZzVudd+GjIRjkEnj1x/9aiBFnlHy/eQNkjHQ5wB0/Cqa0BPU9k8IPv8LaRNGuRD5lu4HAHO5ePxrvhKn9nRyhsnGwg+g5GT69q8v+HdxjSNQsWjPCLdo3XODtIHHoa9C0d/OsJYztUoNwzxjpmvFSauvM1lbnHXaO6STAHaeBnvkGuK0dX+36vCGWMM8bo3Xtjj8q7p48WbRk4aLkjZ7/8A1z+VcNbLjxLdLvG2ROB9DWdaN6EkaUpfvkWZFkYyFHyd+4Kz9vT+dRpAjmVU+YAZC9yKsxErGz8kCTOR1FV57mMSLsJBD4wTXkJto9gZLmSIhsAnjHSvNvHNrIUBHBilHOQPWvTLpQX8xBtXHz8YxXJeMLVXt5C3zYKsgAB6Ef8A669XLJ2qHn41XgzP0STMagZzvGRv7HpXA/EO3+y6vMwGBON4BHfvXZ2SmJzHvBI9vrWX4/svt2hrexoRLbyZf6V9HTlaR4XLdmhLGYoLUEk5tx0+lZTxeUgJIIbgc962ZB5un28wz9wDNZWopIcHsp9fzrzoS1Pu94mfdqN4OBk8Y71TufMdCnBjIAOOAa0XXch55zjioJIiYzl8YOAD+ddUZHFVp3Wp3tzcy+IvAUWukmTULL/Rb/BGNqg/NjqdysD9c+lcdpDNNrgl8tSeNhBGMZIo8La1FofiBZri3Fxpk2Ir+2fmOSI9yO5HX8xW/qegJ4f8W25tPIksbxDcWrw5KqpY4jyfQEfpUcqpqXnseNVTVRHV+GLKM3aIYo+CWOewxj+Vdv4A8xtdtzlmGJX5PQYOB+orldIjVLIXMbq0xkVX+h6/njH/AOqu8+GVskkl66pkjCc+m4/4V4C9+qddV2ps7gygzjzJDtA7f/Wp8Tlx5guPNX/fzUUkAj4k2jpk1HbRAyn5snoRv6/SuyUVfQ89N9S06wvkXKDknY27p6VkiOQvv4OAB9ztmtOSOONxJK44wOT1qkbzTycC5gzjB+cE9alRdrF3RIkUxBjlePB5G3A715z8U/h5pWseGL42um2cOrLunhnghCsxGflYgcg9Pyr0jYe2CpGQMZ5yelMlWPYXIKvjoe/1/wDrUUqrpz0H5nwZPG8kgd1YkHHI6j/GodxjfyhnyycAdcf/AFq9U+N/w/vvDeuzapYQyNo17KXBA4tpCeYz6D09vpXlN/lJYy0ROOSCDg49/wAq+ioyU1dDrS9zmR0egao8M8SHiPpk9a7W7t7XUojexTfKoBKA9Pxry+JwAJY8KMDPHQius0S5ktUE1o+Y2G50J4PH6VyYikk7o9jA13NcrG6rGI3MeACMc1U0psTtaTHMb8oBzznn6V1Uk2i6hAxnaS1uCOPNGQD9R161zmsafLbPvBDZ5SVTkGopy0szpq09eZFLWbTBK+WOQcjt/npWN9hdX820kaJjnAB447Guosnj1DT5PMBN1GmD059f8+9UrKDMBJwNvJ+fpXRTquOnY4auFp1d+pnW2oyKjQXagMDz/wDWP41u2kqSoDC3UdM/TOPXmsTUIt7yAoMMmevBqG0NzZN/okxMeOUbp+FdscRfc8Cvlrg3ym3Ku8Ao6bv7p4IOfak2SiQbwfmIJ2c4I4OP0qlY6mDOPt6YO8YBHH59+v610mnywq6lLmIbjjYHwfcc9s1upKejPJqUnTeuhTt4xhwj443Jl8dD2/8A11cluZbKyu7qXKiIM4yP4v4f6V1Ok6ZYzbWkAEmSQBjJOQf1rk/ihHHawWmmRSt/pEheRemFHTJ+tD0dhJXVzg7BI/3fnSfMz53Fc9ev9TWlZm3hQJJukyTgjIA555was6dpUUShbiHP998429sVegtB9oCwRjOc4I4+mT1raItilbXGnmRZZJmYggnCZP5Y74FXJEtfIMkhaSE/KFzzwM449cU94gH80wxkFANox6H1/OqkShZ282027T1UkAent+tX0IS1HyzWsc26G1mEZ/vuDg9c9P8APFRRJPdYxBtjYn96R0BH+H1rUt2tYxmO0j44yc8cevTpUj+ZJCIoUM5Y7sYJB9uf88VjdLVmmpQNv9jt2lm2kuhIDDrnjp37+nWrHhzw7rPirU1tdPsXkwdr7EGBn3/z0rV8OeEL3W9TUz4C9P3pwAPf/PPSve/CuhW2jaVHaadIsag8lX2lmx1OOc1y4rF+zVo7mlKi5u7Oe8J/CDStDEd7rVodUuz8/lScQLweq/xY9yB7Vg+KJftniy7SJI47eAiCJETaqrHwQB25BPFeo299NbpJbz3BmDY8sFyfyJPQ968dsp45dQaRsFiSXHX5iST+przKTqVG5TZ1VLJWR0Noo2LwxPTn05/xrViTKAbyCTwvbFULJQyBh5Z54zmtJ9qxhjk8ZOOw9Pw5rdM57Es/yRAxybkUYODx7j9MVj6lceW+Q58tnJ6VnXl+2m3JO790T+8HPB9f51Lf5ltBJGFZSQeO1RUWupUWQX+oRruEg3N04/rXKanej95w3GTgfxVY1Sd3GTwxPTHfPSuW1O4KziTkBewfqOTz9OK3o0xXs9Too9Rf7PGWmLBdy7HJUMoXBww5yQw59qqa/qNtqfjjS761yY/LYIHB3L82ORXLJeSXeIzg7XATHpwP/ZafYSD+3NP3sfOEoB9ufzPIP50oULVLs769VVKV0dJ4pLfa1ypG1Cc9PmxkjGPf9K8s8Twx+fkH5vRfSvTPF8hScxq4kyCQARgn0x+P6V5drvM4BBJHpx+ddFFnnSRQkRVikBztblMHpXQ/DO7EOssGJw8eMnsax7qNWt/M8sAqnGM46Yp/hqWS31S3mEox/GpOPT/61dT1VjI96jVJbe1uABIOUkB79sf59a5Dxr4Pks7gan4fHlkcmHZxjPOB0x7V1vh4GSyEMmMTIO+emPSr0DRyI0UmBksqZPHXBrjinDcctTzzwt4oj3xQXQkt5hwVP3f+Ak9PpXoMbRSRbiRLvGQfb8K5Hxb4Pivd17aiOK4AyQM4k/wPvWBo3iG+0C5FrqCSiEZHmEZ2/wC9+tceIwaqe9TIty7HprwxHKg4kXnB4xVECa3kIfzMHnk0+y1C1vLQTrNCYWA2NkY6dqn84jmN42jbgjAP5V5HK4O0itGilJfho2ETgKDx7/59Kx7u/u2xhsHkkFwAPxrbltRI7HybUluvWPP69ax9VspkjkzBLECOGblf0xXRS5DKVNvY5nULi+kkEjzARjkc9TWSY0cDLeXzwegPFblxZSgZ3xsV5AHDevQ1jXEMqcCKTzSRz3/OvSpWasjHlIUuJbeQAdB0zk9qq38sLEl0VW6HgA5pJZCsjfIeBkA9f/r1kTtIS2DI0hPTrn24rrjTuzSKLQlhEhJKnkAEPzSS+Qp2Atn1/pWX5s3nsnAPQ49Kk3u9v5ZkyeuK25TWxoq0W1owQCOTkk9M1WSQxDfnIORzyDjHWnx28pIljiPAA+bio5Um2NGYl+XHJI6/TvTSEPNw83JIYnp8/wDn3rLvykkmEPPUmm3Dl5y5X25oAPcZ571oolJDrTe8TJlip/So92O5/KphtjjIBJHfjFPGoXEI8pDAVXgfItUxn0XcffV9/JG3r79aS3h3xMyx5Y5OPU1FIpl/dnKk8oQeh+tLAvmk5zF8+3gnO7bn8/8ACvjmfT9BTZZl+aQShuRsHB445/T/APVVrS2K3DRoit5fzfNwcjI/Ed6sQJJx5aArjJUnGPcVFZNiQTBcscDr6/15NZupcuKNXTLeUW0dxFGJP9HG0KccnnJJ79a7LRkdDsMZXJ4I6YA6EjvgA/jXPeH7d3z5aBlY5GflVj3wD/8AqJ5rtbKFIEUN+9cR4JyAD7YFeNi6up1xRzfxIlcaPGnTlpDz2wfb3rxW0lMEUTmQnI/+tkV7F8Q8paMZiC0gxuGenpXjVkgFyZJT5gUYJY/d46fyr2MpVqJx4r4yWRJTHKclISd2XHPviqyLFHI2zk8Esee/+elS3ZkYtuKjPb0HHH6/jSW65kXOSWjx9a9VO25yWF2yO5AAjBAwcfj/AC96bcxeUfM8wyHZg8ZyeP8A6xqz5XyFpEzk8LjOCOlMuAZ4ycCNR0Qc+36cVd7EFNyxGB823g47gDn6dP0psWWkjI698j9M/n+VTBS3Eg+UdSQOTSIPnUklhvb5sdT0/qKu+47ao9B+HnGoQW4AEdyjWxB42hgcZ445xXo3h13J8sjGUx179/1ryfw3O9nNFPkZhkVz6AA98HsK9U0thFql0mBtWY7BkdCcj9DXjt2qtdzaotEzTkIeK6QZZmDKT0/z0ribhPL1SC5B5aVlOD7CvQJwsRuMfd2Fua4+/jB05Zg3zfaQePTgU3Hng0ZKVppla5iDmTrjOazUAec55BfPI6YrccI8CygbsjkD/P1rPgtI2lZvn9q8ODtoe2tdR0aMpKHcCBnJ79McVieLbFn0uUSxxqwiYp78f/WrpYztAHl/TPP+elU9XWO5iUuflIIPHStsPWcKiIrRThY8wSaSLUxHMoO8KSVHFXUVLi3u7CUAq0TZ3cdjg/yqh4jlYGAjImhTyiVHUA4/Hp+tW0cKIL5HDAAAkdwQa+npSvqeDWjbYj0NjJpEVtJyygA8dxTdTiwkZwRgZwBxzUUDfZr1ghIjOGB7kdP6VouEmgR88YI45z+Fc1RclQ+twlVVMPFmCsRIx8pBPTPSq97CDukBPQLjsMVtPHGcAscd8cVm3qIzMik5PX2ranIuUTBnbDljxkHPNd58L9ZttTtF8HaqVjbe0mmXJAOw8Exfjg4/+sK4y9TbkcYx+tUo3lhnjmicxyxuHjYcFSDwfqCK3kvaQsedXo31PfrSFo7Z7a4/cyQZ+UjOOAe/vzzXdfCyWG18HedGN0lxcSFPcDjOT15BrzvS9ah8SeC5dVjTGqQYi1GJEyQccSqo/hOO307V6hokRsdCtLHgGC329OAerH868SlRaqtM4cTU9yxZvLzc/wC9JJ6dc4H8vWqUl8YxuglwQM9OKqXL7pChPJJ7daqXhLIR2P4V3xpnmuoT3eoz3JxNIZQH49Pesu5x5fG0kfTuaQDnhTuB5wKbjcNpGwD1Oa1SsZ8x0XgvUpG3Wl1IAo5B7j6V0F42wLiUmN+RjkEZ61wdlIbMtLH14rcs9bTyt0oyQTgDtXJiKDeqOijWS0ZtXcNjqFpLY3ccd3azx7JYZejL6H/P0r5f+Lnwo1PRdVE2lwzXWnNlreVULEL/AHWx3HT3498fSB1K1uULA+WcetYWsfEHwx4eRpp7+WfnZ5Vo+7LejNnA6Dpk1WHlUpv3ToVRddj5OTRdTfFpcxSWV2o3olwhi85c9Rn3rQ8OT6npZkWbT7raAcP5RIH6V3Xxn+Jej+Nra1Nro8kF3ZkmG4c5Zx3Unjjv+B9a47QtbuYYDDHKUc8H94eBXpylUnTvJHVgp0nUXK7Msees4BaFWHsNpGaileCGCQRiTEq7QGcYA9a1YPEOoRsQ9w2TxhyCD1qefxAkvlpLDEynqfKBxzXJquh7ej6nIpdmzuVmibcc889alM9s8E728vzS/wABB+Xv+XFTa3KWkby5IxGeBiMLkVifdkL5BIPYdfxrqilLU4pydNs0tQjLWdpJH/DGFPvUVspCYO7GPuk/yqxFJ9r0sRjBlgflQeSPb1pIlaQfICcdcdqL2VmCSnO6Ip7HfESF3dRjrVAiW1OYc5znbnpz/jXRIksWXAHPYH2p8+nx3sGVBDdcYqaeIcGGIwNOtCzRH4H8QyQXbQzyFWJUoDyCPTH+HNL4rjvNX8YSyCEGKEKsaDJAGM/hmsDUdOktXZjGevUdvrUr395LEPNvbqSPhRmZuQB35r0o4rnVz5utlE4Tsmb0D+U/khBujJBQngDPofYVoWltKY/Mmls4ZR03zKO9c7oXhqbXJ1QRCK3BKvOUwDzyRxz+FGsaH9gvZrGeMEwSFfNIByOxHsRzUuvrY55YRJ8qZ0d7/Yx4/tW1BXG8BwQeucH64qndR+HWjCf2ou7GAd53E/TB96xING2YZUVs8c9eKdNAY22PGkeOhB6fWhYrsyfqj6nV+HtGhu9s0AmuoA/Dk/u+30zXTReGxI4+0XItIMjIiQMWHfkn/HpXFaHqlxpUpkRsxt/rFzx+Hv712VtrVtd2gktJjKcfOjH5l/CuepXqPYPYqBdvNXsNC08WWn2vlQR5O4uWZiT1NVbb4haoHxlWhzjaegrltQnkmnLs+B6HtUILjJAY/wBKFTT1YnJnpa+LBIY5gQZIwDgng47D+VcRomoxvrc8RdlJkIQ9eOP0x/KqNm7rcBhGB9D1rnryaSw8UzxRgAS4nTn7p+n41UaS1sQ33Pd7cKLQ7eBhehxjPNR6jdqyAGX58DHTnkZrnfDXie1ubZbeWUCXjHIzx/8Aqpmo6gN/HDE5+UcD8axXYLFTxO+2KUR5J6vj1rJ8JeIT5zaVdSDAI8rH8vwxxSanesYCwG7J6AVwOsu8U4nhJUghhg++a6I0eeFmTzW2PS9chjO0sf8AgQ71wuszjzcHdyOR6e9anhrxHHq1gLa6bZcR4ByQCcVjeLbaa2uGmxgEjBpUm4PlkNxvqYj3LQXEew5KuCcHOR6Vc0SXGo2RkcqBLGxbPJO4fyx+dYEsivJuXIOfXirGlXKm9jBlZTvySPr+h6V1rUybdrHoviKM/Z1nCFTsZifQ/j9RXneqLm72BhxgE5967zxDPDJp5xknkc9xwK8+J36njeBlwD6c1lRRTZNcIE0+RPL+7lSRk49f0rJt2ia4luWcRkIHjXkjO4cZ/wAa6LU0H9myySOpXGSVA5Of161ysQclpPkxsb7w4HH+fxrpiZs9x8CX63FpZ4xho9uePpW/eEwXSy8kMTx15Pf9K83+G9+ZdKW38w+ZASmD27iu+t7z7VAI5D987cqRlTx/WueorMaNaCZWgDMgYHtv96wfE+kWmox/PHzzsK/eX/P61Pb3HlhlkIDD7+ep+n6VNId4Ynb9Qe5rNSsVY8n1XT9U8NyyPaKxtzkuo/1Tc+n8NWtD8RF7gwyzSWsuPuSnhj6A13t7ArwMJcNF0Ge/PT9K5LxH4WtbmMzQHBIzjtihqFTdGcqSfqb1vrV2v7uaHzYyeo6n6Zq5Fr8Uce3DQjHQ8j8jXlyDWNHl2w3LeV3R+Vx6Vfg1wO6JdRm3k67Typ+npXJUwK6GLVSGx3l3dWMnzvDDluuYyP5Vh3q6E0QMoIbePmizkfQVDFMJANk4aM9Mc49anjjtjummAHlOGPp9Pas1T5DP2s2UJ9BsADdR30/lt8w47ViXejRvKBFMADn5sdq1db1EyuI4nOyPjh8ZrJj8/OTiNs5y3GPpXVSc97jVymNHRD8xZ265HerEVvFAcRRAcdc84qWRjljkksODnOeKY6mQYBIGcZP+Nb6srmfUY4IJfyjye+D/AJ7VVvImAAKAZOPqfX09qke4jgJ2/MTzx16fpVC9uGlj80h/Mzx3AHrn1renEcU73M24SNJCuAcEj1p+1FRegJ7Y/rTRhcsMZ55pJHLJ5ZG0D07mtr2NQ86MZBAyfemPcSbj+8/lTI0jM0YZ/LUnBbGdvPWnkRD/APUKEOx9D28wdQxiG4jlc96miWNxKJN58zA45246AY7571TsoollbLk5wDnoea1YoxjO7kHjsK+Ok7H06LdopCEeZ5vs+A2Pw/zxUkFrGsEJfLMdoCbwN2MZyfTjtT4LczheSZAhIJ6A54/rW5aWbQeWyEH5D5hb1GOf58VxVKtmdEYl/wANW8cc53vC0nlh0IGSRkg8nPsPxraiuY2lMQ83cASSYsjPTqOe/oai0u08y2EiCP5iflGCp47+/X8+9XraGKOSVgFWXZk8c47fy/SvHqyTbbN1ocV45njks7jylaUAbdwG7PAP5c9a8iLILsyGMlnP7vk5A9Of598V7F4zcMZx9cV47cKsdxH1JORkdBwa+kyl/umcWJ+IWSU7FLABv4x6Z5I9+lJEQI2YlQyggFvx9KLw4yMYkJPfqP8AJ/CnBUM+AjYHzHJ6c9//AK9eq9rnH1sX7CMq5mdAZWz1PAHb/P1qG4aMjJK7enIOOvrT5TIYhGAcsMYPfimYWQSxgZK/LleMHn/P1rNa6sY2NC0fBLNnByQcf54p6RxpPFK4HOV557YPP5frUVkJcEAEjzAU74HOPyNXn2R3K78EyYHTknHv27VLlYpIv6QEiBtnBBXIypPAyfwr0vSJM29lcE/vJbVCcnqyjaf/AEGvM7LKXK5yQcqWPQfX8q9D0rDaJFN8rSQTSxcHPGQw/me1ebWX7xM1l8B19uQ+nGRzg+Wykg9ec/1NYN4pGhAAfMZpDjHbnH8hWpA6LpR2kgb+AeuCOay7jfPYRiQ5Gen4mtE7NHO9jL0+Z20213yAZyDj1BxTvMEwBEh3HjPbHWqtviznubYDKrMeOvUCtFCkUShUAB5Pua8WvFQmz2KEr00R4YxyGQFSRgYqjeShozDCMnGMkVoRyCRDETknv7VmW6JzuxkHk/5/Gilvdly10OG1/ThKbhihyJT+GRn/AArI0MebaXVjJ8pIDIPQjgiuq8SRbdXOOFmQHj1HH8sVzKK1lrKyx7jl8EexH/6q+iwsm0eLXW6KJ83C5YeZBIYpMe4yD+la+lSkoN4Pvway/FtsbfV5TGW8u4RJcddpB6/lnNWbCeRI1yByK6MRTvBNHqZNV9xxZq3KARkjJGDx61nywBN3mIG4/KtJGJjwSd38qilTd1Y8Z6DrXDF2PekrmDJZmQMI14xnkfSsuS12TDP159K6ifIlxtyCABj0qhdRiQrgdDnnvzXXSqHPUpXK/hPWdQ8M65Bqmnnf5fyywk8TR8Eqf6Hsea+mdH8QWPiHRodc0uQNbzjL/JhkIOCG9CDXyzOu3JxjuCOtdJ8NPGc3hLWilzul0e7fF7ABnbx/rF9x39RTrU7+/HdfiePi6Fz3K4maKSTeQAeUYDOf85psbjJMpJHQc8//AKqlvliIhubSVZ7SdA8Tg5DD6/TH51mN5scjADfHID17H/OKVGqpo8SpTcHqWvNjjkaNY5AMn7xwMUzezybXZcDIx2HPqaqxM88/mlv9W/PpgetYGqeJLWF2ttMjN0xBy4O2Mf8AAu/4U+dEqLex0UtzGRgMAAMlmwAB71kXHiW0R2hsQtwyDBlYsIhx7cn9B71x1/ex3MvmX9z9rkXpCnyxKTxgf4nNLIY0t+AsZmfnaefwP5Cs6lRz0R1RoKCvI0tU1C5v0Ml5LPPAOI7dSFiPvjv2615X4hvbnUbtJJRsMIKomzaB7/Wuzv8AUG+1iNZjBEo2bEOCWPr+VcjreJAzeYT5h2hiQf8AIFdGEpuE7yMq9RNWiczOxuLngcDgAdBTQhiOSMbRxg55/pVtLP8AeGOM/dHfPpmtCHTo3gLyHO3qegA9a9Jy6GNO2+xUjvpdjCURSBcDOMD60hvhGAPJAzjJHP1p13ayW245yGyACMk9jx/Sn6MitfrHMvyzAnHp1NZOnC17HZHG1YaXuiZdThwI7uwMo38EAg/ypJ7zTpQQYZ4QOoEROa0BDE0gyqkAg5P1qe908fZPNj47kEd657U0zo+u1ra2+45iO7RNSjNv5tvEsgzKwzt9MgGuwstQeFx9qtFJH8YHBI7g+lc5dxeVBl8YxgqRjmulsFSTS7I7OViBz1ByO9a1aUKisY0cxqUKnM9UzWC6ZqaHAhibGeDgin2ehzJmWGTIOSNw5rB+xlXJjIO4k7Mjr7VZsNTurAmHMinOdp64+ledKhOC0Po8PjaNdXT1NS80cyP5U2N2M7sc1yuq+H0hlPk7QwPGD8rf4GuvtNXS4wSQGHUkfSi5aC6BWRgNww7du/I468UqdWcHqbVaMJrUk8NzWtvp8b2ojWBH4GeVPHB9TxTdVFlqeY5IFMinbFMpwy+3Tkex964y4eSwlNqJN0W8sMcA89T+FLFqU63G5yCAOR0z6f5969WnG8OY+IxUHSrOJrafCG2hgQwJVxnnpU97ZRGMqBgY4PpVOW7jEsN0H2n7sg9ea2rd0uIFOQQeevQ1xVoulO52UKiq07HPSQGPMbgsoHTrUSQb3JhYxy8jI4JNX79pBlMEjg4H0qskRM6uigjrn0/zinzXV0LltoyaO5nhIhvkDqwwHqxtBO/5eD361ZghE8DrImR7is4Iba4+yuG8v/lm3r61rSrJ6M569Cy5kaMEPnjyyPyHP+eKyvHOmpHbQarnm3fZLgZ/dnofoD39639EZAZN52nGetat5b28lkyzRrJFKCjhuhU9s1pzODuzmtc8mj1VYpQ+cAZ+YHvxXb6PrltqMSxu3mcEHnHGTz9Oa818baJL4f1c229mt5Bvt5v7y9gfcdDWdaXsts8RWUo+R8yZAxzyfr7V1Oip+8jL2ltGep63byWqs0R3Rk8EA/5zxXH3kschJcZUnqcdMnt+NXPD/i24WQ214sNxFnqeOParGt2NtewyXOlNkgbjCT8y+uPXqKIuztITjpdHDSvLaagbi2JUgjgYGeK7LS9ag1uzNrdyDzAnOT7VyeoLJhomRfMGc89T9KzGlls7lZojiTJBx0xx/wDXq6lJT16ip1ORl3U0lsZZ4yMjJXP5c1Rt55Um3xHnpzW/dyLq2n+fEyidch1B7f8A66xpYyibEJGPmwR3NOL6MdTudtqN19v0xbjzN2Izkjv0/pXJAD7apG4lXBBB7Vs6HKZtD4Zj5fyuhfA6/wCBrMe3dLlSeMkjGSc8+1TTVm0Q9jUu42GmEkMWcbuTya5aSLFtJIZRkOECjr65+n9a7S4MLaMd4BABUc5xwefbtXElcvIRtwvPXGPzrSmJm74D1D7LqElszELKAeg4I5716bFM4uYnGTHKAc4GM/5FeJ2crw3kUoxuV91en6RdJc6Yvlv83XjsPy61NWKYI7C4JEYu8fMQd444PsKfuBzhQSPmwfr1/Ss3Sr/7RAbeUgZBH0PrUyMyExkDJA389+lcpoW5JkaIpzn5sN0zVSYR/c42n1HIqT91vZHbnPrSGSNsgSdTnoOnpVKVibGNqMEciS8BlHXag6c1xut6P5f7yBi0RPK/5/Gu7nUqko8vC46YzkY9aoXcEjkbIsDg59RirjIVu551FJNZv5ccskWMjbnjP4/54rQtPFBSJormHzlJByOM+1X/ABBp9uzkoSTnPIHJ/KuUvLeSMMDltr55FaWU9yJUk90dENftNh8q38rCdWIJ4qhcavC7g+cxHQrg88VnosUkEgjjHmAA8nkfT9KpXEc0WPMRoy3zDI6j1/nVKjBbGapI2Rq1v3lIPQY7cVVl1eRsqMiMcZz3rJIAwSeTz9KlA37jIQDjtWipovlSLTzs7E7ioJ+6P51ZDxyQIcs2x8DnHb/GqBykYPJPTNTASSBXOxgCPpVXsBOU82SQGLYx55B5P41SkVFGDGwyO/1qZGIRg8ibegBJ/SmOFlPyD5Rzz9e3rSKKzxu3Hpxn1qeNYdg+SQ/8DoQBQRIG7gd/pTvLdflIxj/bNAHvcULCRsmIAHOWPatO0DSjZFcwCQg454J57ZqqbcK++VlnkPZkyB7AdBWlpZ3oGI68YPp9K+PqS7H1CNLSlmcYuYws0fKOnTOP88V0mnDzXt/NB8vuM/xjBx9Ov5Vi21rhxJEzRMRng8Hr26e9dToSF28qUYbOAR0b/wCvXj4p9ToiX9OG63zGfL3vuOwEY7fn61buEdo90bHzV6H19j7GmC3RTI7rgseOP600yOkUgZ90ZJA46HFcHU2OC8WMZ0lPziNUJfb1z6Z/DtXkt68guHiK42yEYPB7ivX9f8s6e0Ijx5abRjIDAcj8a8e1SInV7gDGBIzEA/e5Of6Gvp8pV4NHn4p2ZNsZ33DdHgFvfngVNpzPcPM7EksihyenH4+1Rxw8H5fm2cgjv+H0q3ZxrG5T5ec5Pr0/xr05bM5VugBxJ5ZTaqnqenSpbCMiTyBGAATjGMAZ/wD10JCJpfLkwFBy/GTkf/XqxAkn23yzgRsCTk9hxkflWD2NepXns90kmyQhlBA5/KpbYzbxBMIzJHyOmT/nH6VcSJUeYCQs2/HbkbR/jVWdZBdqxcIfukZ7f5/rWKlcqwv7oXK7nUk8oCMc7cc5rv8AwhceZo9wN5ASWNiv+8pGfzAFcP5OJFuh8sqoDlT2zk4/Wu58JW8YOoW+CPPhB+pDDn9a5azWhTV4M6X7RjS1TnPyk1F5ZFnhBuwMn88iotuLSGLjdnDj0IPWrmwtaMTgjZgfp/hWivbU5Tn9XjMeuzIOs0YYDHsKWBo/KXzjKG9jx/8AWpniRGN/p82DnAD4PbBHNH2mUOYnWHI7e1efiqfv3PRwsvcsTxSMMqF3EjgmqckYifAlkzwOMfX+tWPtMaguNqyMMCmiLLsZVXAHFYRVtTpbMbV7eOMQTOh3bypJ5OTz1/CuJ1cLHPz6D8D0r0LXFD6ZIX/gQOSMk5H/ANauB8R2JjtBcx7tozg7sHkD/CvYwPvq55WL9yZW1lv7Q0y3lRDJ5XyzADsRg1m2busYjkY7lH3u59K1NInCAxEsOAMn+v4elZN2gstUkjP+r37kK91OOP5V60qd00GWVuStbubdvMSDznjHAq3aHeGLvnnnjmsa2uEA2gDJ45q8ksazr5hHzHA9v8/1rzpRsfWxlcu3cKHgAgnnr0rMuI3Eik4OBjOa0kZcAgdewqOQJnG4knoSKzjKxbjqc7dxEkgAYOOaoeXjOQT2644re1OMIcx84PTjis65KOnyYBxjbXZSqHLWppnZ/CDxf9guF8NarL/xLbh82ruf+PaU9s9gT+AJ969C8T39jpMQ868WWXG4QxAmQ/pxz/nmvnS4+bIwWA7YrtvCXiJNY0w+GNfuTHKpH9lXLnOwkf6sn+6R/Kpq0Wn7SPzX6niYqija1XxJcXQjtgGEAf54VQRg89Tn73HPP5CsS71oQRmFLcyScgNgEEfXJx+WK5yW4vrW4mtZ1mhkU7SD8uDz6jmqs89402zzPM+c5xwGrZYVPc4PaJbG1cXst6Gt8ARcMeR8n0/T8q2oJZRaSSScswChgegrkLK78mfcZvLZcZzyPbFdDHcGXT1l352vwG71rGnybHNWk9DL1C5kaSSMbg2Mkj8elXI9CF7YLcSSGCUZMQyDx3OPWnRWrXU8SJ8uTnHOf88V11lau7rDGPKhHVjGMkD0+tOrU5NEZRV9zjZ9Mt7aNiBuPXc/JP1qpOEW3Z4nVT6L3/CtvxTHHJKFik5XPToeen/6q5uKJDGfNJJIJwDVU3fUH2MuWcTkxsDhTwce2f6VSTzEkifJBibO71GK1YNMmmlY2ojCyDKFqZc2E9tc/ZrgDc2MFTxjpxXRdC1ehf0Qy3bmQxEZP6f1rp4rQm0kifceM1Q0C2KSD95hR2Peuwj2C2KAjgd+9eVXq2noejSjdHnuv2igRJsIBdd/rnii0mENp5bMR5fAUY+Udf5n9a2/FJWGzlkdASM/pXPQKViWaQgmXA247eh/KuyjJzRyYhJF+KXzVYkc45FSvJE/7mbbMueFYdPoeo6mo4pMoQBtI9M8c9P0pUhD5IJ/PvWzOZStqEtlGyE2krRkfwtkgfQ9aoSzXUAAmGR654Nau3ZGEBOT2AJpCu9w5IyOPTFRKlBndRzSvS0bujAlWSUCMe5Jx1JxUJPljOPlX7+PpXVG3Q/d2c9DWTe2eEJj4X+6OtaRaSscdaq683NmZJIfKUKoyEwT19a0vDWpCMGzl/1hy0Rx29KofZ5pSTDlsDtVdxJFIB/qyPmRsf59/wAqKsVUhYKEnTnc7WeMSKzj5uOoqOzt0HI6+lWNEEdxAgLDcQDgj1p5SDTZwJxjJ+8TivGTafKezKN/eLNpaJ/qZGChjgHoBUWuxva6WLW65kQ7oZ06dz+HpzWraHZBJMR9ogkAyV5ZP8RVO/KASF386yPcnO0VEanvmns/cMbTJHliimj+6wBOQcZPauvtC/2dY3KgMT24rlNHVEnurRRmMYcDuDjn+ddbpEF3fHbANmB87HPy16zd0eFKNnZGD4s8Mx+INInsJCBNy9nL2V/Q+gOMfrXg93azWepy2lzE0U8TlHUpypHavrq30ZTlJHMgPByMZP5VwXxb+GV1q9tNqmmDzNTt04QDDTKO31A6flWtCvyPlexNSndXR4FIWS7KITGA5YYPSrOn61dwSErJu428j6f4VnTmdLqSO4BjlDEOrDBBz3qOVeeCvckjrXe0nucybR1X22w1lFN1H5V0M4YcfnWTrenTWbgSxbg3KOOjD2P41lAvvQJKA2e56fjWxYa5Lbp9kukjurU4BB5xxUWcNht3MeKeW2kLxkjmt2zurTULZvNRYp15+p+lF/o8NzEbnTJVkiPVCcsKxbhZIHUpH5JAAIByc+tPR6iTa0Ot8IKTDfRxkNGDuIbB4IP9aNQ+eQGOPB7YxWd4Pv5LfUCrbcTRYJ9hXQyZjk3v8zADYAh555PT6VMtGMi1Uta6b5MUmG8osfTOD/Xj8a4kKGujkZJzgHp+VdL4pvHz5QkIDRgEAnjgf1xXNuNtzgOAegJ6itaa0JK6gFCxfsa6zwdqB8ryJCWwM4PpnGK5q3t2k+VMYx1JHSrWjuYbzCEf/WokroEejRvJDcb1b92wI5PQ7ev5fyrcD/aYllAJli4fHUjHbNc1pc8ctssfmBZenOBn8619IllgnKEhSCO/XqMVwSia3uXVuDG5cknuePenRLH5u3hgfV6S4tYwjPHtCkggE9M59vpTdOgdXDRyjdycnk89qAJiqZCTRNnPyMvvWdPDsnk5Crk4PHIzWpJEWJbMZOenQH0NVJYh08zbkcn0qlEVzn9Ts3lT5MyZyM9/aub1OzmEbbx8x4xjr1ru54DFlkkyOe2Qfb2+tUtTghvLWTgbh/47/nFbU9AbueZRyGzuy4MsZXpjGalvwLkJJlzhAEHB47Yq1rFofN3CE5AwQP4veqdm5QmJyAeQOORXTEyehQ8t2B4OfcUIvB5wKvXNuI3aRXVVOAMUyKEEYkIwenvWiQmxqQP5QwNwbkkdqdlYjlwxQ9R61ODGj4GFbGM9jROBsBLA44JHNQ0SmU33tEWCEoOC2O5og3l44/uKR1BzTwqMP9btAGcHvQFwkvlupHYE89akoSeFIxs37uecnirnnWo/5Ziq8S+ah3uItiEgHv6ihYhtHAP4Gncdz6JzLBbLkR7Vwr4cgsTxx6/jU1nEruGhjt1C8uWJByOv51lgb4TIIZPNkjBiIPIIHXrW1pgt5JFRpvOWYFnVh34HHH6V8ZPQ+qSOh0YxzQxkZwxwMn/Oa7PRkHKsCRgkZyBXC6ZEDcSxSS7gEAQ9SvPr+Fd9pdrFDAJIMgMPbn3PrXi4rc6Ik8iyIhwRJ5Y5AqhcSr5RUEDd0HrVq4eXYflCnuc8+2KwryW2mQ748ecfkY4OcDHB656/lXNTV2aGPrjuo8s/wjH4YNePa65j1eQByTvbOExjIHHv2r1HWJXcAyYWVDtfBzkH/wCvXknjUFdULhyCRnI7Yz/n8DX0+UpvQ83GM1rMxl0jHpnHUHqf60sTvGJeOPM/mcfzrK0+b94r8HcCPm9fp6f4VpRKSZDkK744A7j/APVXpVKehzJ3Zbso18wkE5wevfIrR2hztODGxCkHuMHP09KowQySqOqbgRx1PfvV+3HqCVUbEPvjnP6VxVGbItXeBnahOBnjqMDoKqORLAv2mIsVJQFRyCD1A981bGZAyD+I9Rx2qCAkROShGBkr1A4A/PKj86507GqGafJG8sdq+MSEgEoRkHj+XpXZ+FpJDcwImAzQvCc4Bzjp27iuSkmLCP5VMgfdjOQDweD+VdLpUnk3HmAD9xcbsdeM5rDEbXRrT7HU3cbsRKnQg5GO/wD+qponLxSDeeUPH4Vbs4o5zNbbBjonGf8A9fFZsZ8qQiTAH3a6Kb50efJWZjeKX26faynPyyAk9MDNOST5Ccct1qHxgf8AiWSLGOC+Ag9wcCqltKTBFlv3hAz+Vc+Lp3SZ14OWrRYuZYnTy4RwOST1B/8A1U2SSR5VBzg4L4P61DubaTgAYwfXFOjIWQeYw64x3PFcypqx2t6li7iE1u0ORiQFDz7VzdhGlxbmymAJ2Y56Zzjqa3pJhj5ABn1NYFmr2+oXETsoUSEgepzXfgbwTPPxqvZnHXFrNaahKj53QOOT3XHFV9fz8twhOYiATj7wI4PP1rrvGun+dbLqluCZovvqO4+n41wZmN3EwxlTbnHJyCAPevcoy9pC550ZOlUTJElHynjr6e1XYJsyx4BK845rHin8xFB7dKvae+XjzH1PJz+n8q5qlM+voVb2N+2nR4xnjHGe9WCVPzlDjHWs6B/Lkw+0ED6cVcEg2Zx82e3NcFSNj0osivU3PkcZGM5zisu8gKjlMZ4yBito7HAfBHHTuO1UrsAJhk3Z5zV05WIqxRzV7AShCHBHcis6RRyhzg8Gt29XaQHGeATjvVAoFJJ78YzXdTkedXppmlpEsPiGNbPU5caiieTbXLSAeeo5EbZ7+h79PrlXtvd6ZdiO/tpIJVJGGB3E08W8TIc4wOgbvXRWWtapDp0VjrelHWNJjTj7RCVkRemBLjsD3z+FaKo1tqeLiMHZ3TOc8vy/nIBA6Zzn8P8APSuh0hTHp0Uku5Y8ggIc8f1qzaW3g7UPLH9qSaWuPnSdG5/Qg/n+VammWNobKFLS/FzgkbyAsJxwcdzz6f40KsuzPPrUmlqO8PQSmMzSRA/IQATjA70+/nneCYDdHGpIDYwD6j26VswxIB5drtkIHQjOPxx9awdcWbY0k6bgqYTrjPP4VFnNmN0kYAkkOZH2knOAPT29OlI4TJBjHJIPr71DJK5L7AQCTzkf/rqG5ugCBuwOeB2rpsO5peaAmYduV44/zxVWTF5eZ2EquQCB1Oa0PC2i3erRS3JiAs84cnjcfb9Oa2Y9LigOyMYycD/GuSrXgnyo6qNFvVlLTo2WOMdfkxxW9CHEbZ6gVX+xOg+XsBzUsbYt2LuAMd64akr6nZFWOO8aSA/ujkK2Bjrnoax4r0NtSRQM8cHp+H+elWvFtx5+prCDkqS2PTj/AOvWdZwbkGFGDnJ79f8A69exh1amrnlYh3mdDE4ZAYxkEZPbv/8AW/SrGIxHk7S57/jWOizIQsTYzwfwp0VzKDjg9sYrQ5rGhtBlDqGbsCDV0QIEXzU5J/hNV9PVJIzvPzZxz2rSjjAAJ7elQ2MhjiiA4jwCeMUpWFx88JBxgVegtfMOVzn+VWYrLdgY3H2qFIT0MSygjtnCZBDZwSTkGmavpAuEEnl7fXBzmt86eyR5wAMZ9qRLXAOd24HvzWdRtO6NYtW1ONjF1o9wWjDFQAUUHqfbiuruILLWdK86WPzWKBuBzmlktPMj2SxrICMH0zVKSyu7WRfsF3Lb8ZK43D8R+dc9Wj7R3joztoYvk92exWtv7T8OuH3+dYkgSITuKE47+laGqSFwIrIR+VKNzq3T/PWo5NO1K9SOK+vRLHjjjC4/AVueHtBhEgkuZDLFFxEmePU8emalUftS3NniktI7FDwl4deW9F1cFl/dgALwT7n2zXf6ZYpCnlj92vp3qOxtAsuVHAxwBz6960PLlU52se+MV2LU8vrcswQ5G8EnA4HrmtC1Ef2fy5FBHXpVXSkvZ5QEiYL/AHmGAK6yy0zdECIxyO9TKy3NY3ex4V8fPhL/AG3bN4k8P2pbVIEzdW6R83MYHUDvIB+Y9+vy9Imx8hCMdVIxX6PXFq9sS9uSCDnaK+f/AI5/Bd9VluPFXgqyxfAeZe6aqf671kiHc+q9+orfC4tL3ZGVWjfVHy0iux6CnSZd5HGQOwq9JGqTlZIfKbkOp/hP0/pVaZB5nHJbP4V6SOQLS5urWRZIZCh9+hrcjv7TUozbX8axTDpKOAT6Vz+7byD27ipIlMnIxjPANDigNGyhjh1SARzCRWfBI646V197IYo/MAUEehzgYrgkl8qeM7OUP8PU12ZdLjS1YDggZ49hWdRdSjndU8ya5YvkH/61UJIwtwN+ACmcE9a3dRRChlAxsT8sisN8+apBPmAnOOABVxehLRqaEkLZlJOAT8o7jvx+NUdYg+x34dCQren1rQ0MEx7UzwCK0PElismlC5PVfbtj/wDVRfUBbC9TyllVv9YgBI/LFb9tdrdwEx485OQR/EeM1wmgXKohhbGDyM9jXRW0vl3Ecg+VTySPxGf1xWdSI0dtol5FKJLeWMk5HbnPOajlkltb3ZvJB5x7f41m6ZIWlMxwp4GF71t6hALi3WaIDcmR069DXPy6l3LMRDQCdY2kLdv1zTY2WWRgB0wenBFVdNutgjPBjyMHHSrt4gTNzEBx9/HatFEzbMmWWaF2wcrzx1x+NN821uyVlQrkc7eG6VNcMWBdCd3Y571n3MbohBzExxkjrWqQrmRrekyxxST2+Z4v4wB8w9a4q7jzIdn7pj1zwPpXfR6jd2xMUgibtnH49ap6jaaXquXkj8icjAZRxn3FarsI5eyliuU8mcKp4GT+VLdWj27iPAI6jJ6VFqem3NpIAD5gAyGXvWhoepW0sZttQGR0BI/ma1TJaMfccgDqOCQKsRksg2c467R2rU1HRNqebA+Y25BHNZIMlv8AujuAfhwOh5H+H6UmCGOCTmMY6gnZ/n2pAmYpRgmRRnOfu46jHfPFT2kjLJ1wuSM9/Sp5IY5I12glmypFRYooQAhwDDkMc4X+VaSNEqgKTjt/nFRpEwAOxyDwDzj6e+P8KmWNyo+SX/vgf401JIbTZ7lYWyv5iRiTABMeeQw4yMHjuKswSJFAUeXztuJDtTHqeD26VLo0hk8qOct5kPAO85GDj1rVSyCxgRj5SM/jn/69fDVJWnZn1ttLop2lwJxJ5g2g4LgE9B26fnXbeG9TlubOWKUxs0ZARQhz+HPPWuLu9Nee2JyX2nOQeRz0qx4f1ZrGVoZsAAAAkcVy16SqQuiotp2Z6UMNIT5e44BB9a5zV0ZojCc+Z94Ejoeo/pXRWVys8YkjIxIMpisHWXcbQiiWQnPzOBgep/OvNpbm7OO1l0JWZfmEqdDnivKfGe862d+DiIcehyf6V6Zr7hB+9wZW5cds15r4gK3GqSnGOdoyPTGR+dfV5bFrU8rFtPcZYHCQeYir8+ScZOea3oFQSg7MDDDGfxrIeArHHKmR0YAj6f8A1/yrbsgDjfghZF59M9a7KzdjOnYurIIZVjhXccckdv8APNWLOOOMkbSMgZDEnnn8KQKY5/KCgySHlvpyeOnT+Yq2iYBymTnncM9//wBdcFTY3ViT7OUPmQngg/Lnrx2qOC0kEZ825LRscgL/AFJz05pqRSxXP2lQCoTD44Iz0/lUwb7tvDkyTknr0A+9+mPzrm1WxSI7mwkMYEJWTHB5AOOePT1rU0598jIckSIH57Y6ikACxY29uwqvaMkF/HGVU55faPbHf2qLuasaR3PQNKu8S2k4kbcybTxxuXj+WK1PEdiGjN7Dzx85HXP97HvXMaNiW3lVcllInAHpwD/MflXa6ARdQGJzjehTHof8/wBaqg7L0OauvfZ554jbzNMlGCxV85PHY+tUbA/6NEwBJZAQR9K2vGdr/Z9peRnAwO/brXM6ZcOun2sZ/gRR+g/xFa11eAsL8TNMtGxMeCMEDJ/GpY/nOcccAce1MjfL5blTwAevf9afIQMPG+PUD9K4W1sejEilULygUkkdT2rDuwHvJXUZbeQfrgf1rotgI8wchhzmuW+12za/NGm7zzMyyAnjg4x+Qrowb1djlxcLwNnS3jIMbkFSRx615r4v0ltI1/ZCmLeckx46A7TgfT/CvS4IjC4MRIVugz+lR+MNFXW9HaIZE0QGw9wcV6eHq+zqeTPMqLmgeNptyVCsIxgZ35z7/rVuz/dxRSGUZDn5QTntWfLBJa38trMB5ncA9OR/n8qkDhZAhLEDoD2rtqxV9D28HVbgjetrjfNgnJ55x9cVegciUYOec4PpXN29wFlyOpHNacDyNjAzwea4KlPU9ujUN0sDt/2uhzg4qndrGw5fPYg9PrVdJ3jchhg/XpRGbq8/dW1vLO684iQsf06Vkos0qVEtWZ14eMDgE45FdXo3wu8R6tZRXUklrp8Mw3R+flpWB77R0H1was/DPQI7vxPFNrFvKsURLRwuhBdscdcZr3iMEyRKItwI2gN06n/PStXU9nY8PGYyz5YHO+BPB2heGdLhEVjFe6nLnfczwgknphc9APz5rt7Sxe6EgnON2flJ6ip7C06SPnJOSB16VqR+WRjoAelclSo2zzbt6tnF6r8MPBuq3on1LR4JZSOGTMRJ98Y4+tVdb+F2jJp5OhRS28igeXECGHpjnt0r0LzogQibjxnA780k8rRoDtwCe/aiNWrfcVRJqzPm+Wy1Sx1z+xpNPuPt38AVCd4PQg9MV1+hfDG71Kcy+KJzDDwYra3kDSuSeSzdABxxyfpXd6g2NUi1OOKQkIUI4Hy57enSrsd3FIQ4m8oEZKkEFfY+tddbFzSSijnp0IN3Zw+q/B7wlcQSC1hvbKQf6uUTGTnHfdmvCvGng++8PX89vexM0QP7u4CMFYZxznoe2Pyr65t3EmHjkyD/ABDlc46Gm6nFBcQNHcWQljOVkRgCrCsaeMnB2kbSordHz54WnW58NWaWAUyt+7EXPABxk07ULbyJPLGDIMGTjkf4Vcv9LtPCniPWrWFT80qmyC/d2uMgD05J/KrUsct1brpIBbI33Tg4J55/HggVx1Xad0elSipwRkxRyNGOAc8ZFVLu3C20hPl7VHTP86b4pluPt9vo+hPDblSDM7EhYV9z6mqvim7j0XQ52S9WZ8AOwPU9OK2p30XVmco8nojz3WIwNXLn70ibuvbtUlokgC8cjpxkVFpk02rag1xFEzcYxs/XNdz4c0BJ5FMkW0cAk84r3ovkgkzwa2s7nMPE4jBPQkHmni3Ljb055969Yl8NWUxWPyDIO/GRUc/gu1d18qM9ecisvbE8jPMYFMCuD3647c1t2Tb0I5btz0ruj4GtXx5ttIe/GelTQeDIoAzRBl74NS6q2DlOZsLZuMRZ6Vdjg2n/AFZ446d+e9bCWP2ZDlTnjp2NTFInQ4QDt0xQmTYx5Y5CikYJXP4VG9ux24Iz19a1kgDSMOABmj7CrSYyG9MDihsEjEeEBNhwc9+tL5QiwVVZCeDnA710UGmhyD5eBznAxjmlk0jJDkAHOME+9RcvU58RomCIwBgjHpmtHT5XjiWICOTkLjZ+n8qLuySNCTED3yOOa1PA8SXPiAeZEAIBlPr6/lRbqUux1nhDwlJOgu9afhseXCD0+tdtaaTaBeLZQB7U60iVkYsfmPfFaEGFxwR2ziuOpVm2dUaaSIDpSomBEAvYAcVIkGEEeMDHT2rUjO0HGTn19frUO2IdTj0/H60cze4ihPDuHYEjg+lVo7VI5MZbOzORVwl84zxREyF8P97HOe9TvoWeMfHj4Eaf41ik1rw+kOn+I1GTgbYbz2k9G/2vzr421KxvNJ1GbSdUt5rG4glaOZJVw0fIzkf5zX6cy/u0B3qwBPHSvN/jF8MPC/xH0hkvI47XV0BW11FB+8T/AGW/vL7Hp2r0MHjXD3J7HJWw/N70T8/Z4owSY3JjzwWGKilYqQR3rqfH/gvXvA2sNo+v2PlS/eilU7o5l/vK3cfyrmJ+oDAZA4Hf2r2k09UcTTW5FuynNdl4Sk+0aYYWPQnA9MVxojyMvnFdH4IfNxPA5wCm4Z6dRmplsCNC8h3EwNGxjwCTjGf88fnXOyxt5h4Vhk574/zmux1MLG7Bzy4xkAD+vauLkAa7Oc4J3ZFKm9AkamhsPMOc4YZ7f5//AF101sY7qzdTGx7H5AcjHNcfp04R1JJ/Cum0u9BODuXBx8v09vpSe4jjpVaw1OWH+EOcEelboBeJZAf3RHbt1qr41t0iuoJYkAGwqcNnnPB/WneGZzPGYWJ6cknpWm6A6nQ5yXAdkGAOvToa6/TmAIi/hwcnHTkZrgbQi2IwQAvA57c966/SLtDGhwu5Rnk81lyhcm1OyFpumWPKk8gZAznqPSpbO8VUXejbTxyOnr1rYAivIAG7gD8fr+NY+p2UtrllGYxyOMik9Bbhf227y5bYAhuMg1SuYy8A8yMKFwMgn8Kt6ZOUGYyeTnA5xwc8VdMFteoSB5EwAGccH8OlNMZwmpxbZGEpAP1zmuf1OSaOUHAXb0I/irudd066WQO+0jZjKjg/5zXNapa5gJC8/wB70roTIOXkvZZEUOcAd81WeSTmRCoZuSBU92joShQBQcEY6GoDjBy5BA4+tO4zZ0TXfIhEM8fmqXO8HoP8810UtrbX0SywIuMduoNefkSMMAjgZ61paPqtxY7SC7BzkpnAx6j9alsdi7eafJbOxXcwHY9qbb5XDAlm7n/9ddNaX1tq0BHykrwcnBFVJ9JMeXi8s99pfnFZOpYpRKWnxiaNjyCR+APv9ea14IE8lciPOKj0+2jjA5Klvl5/rWx9hjP3FXb25FZuRR2GnXr21yRITy+ASf1/Su80cx3KRsbjaOHJY5KjuPSvLr1x54JB4Ock549P5V23gfUUCEOo83eNh2Z+U9R745zXyeOpXV0fTUZdGdVHZAbiMkt1ORznnP5Vz3iDRJnkJi8sMR3/AM4rubOMPbSSiNRKxyNvAFQTwvcxbAqtiTaQH5689K8mlWcGdEo3MfwBqcjXZ0yZ2VlTeMHIwMDP/wBbFWvFbpbSSvE4WQEICEyBwPX6ZrRsNJ0zTH+0bCspQ4G/Len+NcP4p1gXepyCHJjDnryc4x61pSiqtW6WgnojI1iYH5EHbPOa8+QtPeSNJlhI/Pof8jFdd4huhDp08gz5hyoGa5Kw+bk4yD+HUDr9K+mwmkDzK2s9TRAd7cIHXhCR7jj9PxrQ0x0CLJI+TvDEdyOuP51j2khLKgGevt3P/wBatawIZCSSck5Bz/ntWlTYmO5pwS7UMj5LE7AAOnt+dXozIrlcFieRz1H+c1k2VzG2JjkxK+SOvatJJT5kR+XBHWuCqmjojYmljcR5D4lypypODyO1R+H187dKRwp2p35IH+FRzsZnXJGAQIgf4m7Z9q0LBEtbdYlOTjaPdu/9awk7QsWSSSqpMkj4jGQmOmaa5UzxP0xt8xl7Bjj8On61HJ80myM/uR1OOvsP8abKSBLKMqfMABx/dFRbsUjpvC8oNzbgtlZQYX9DkcZ/HFdx4cmMV6qyZAJ7joa800y48mQyg4kWQTD0ySDXo9gY5p90aArkkH8cjH4EVNHSbiZ11s0Hxf0z7V4alvYYwsgQK+B04x/M15Jo0uLJXkXk/KOPevoOPy7/AE6S2uo9yzIYnB+leFazYT+G9Xn0+YFlB3RMf4h2/Hmtql2rInD2uyW3l/eHqCe3QemMVYJcoQQB2FZdlIWnjkA6ZGQelafnRs4PmfL61xyTR3IsxZiSNSchgCRXkupeYPMv0uD5j3szAZ6jdwf5j8PevXLtxHET0ATIwa8XAe60SNnJDYLE555Gf512Zct2aqPO7HrfhbUo9V09Q5/eMAAcdD/nmtWMG1uPKlA5TAJ6GuI+DUm+3ukPzGCRQR7EE16ZfwG5tonUKWHRvfvXTUi02jxKqtNo8W+LGjfYtVivokAjZNp+uRgfXk1w1xMPMI6ggcDvXuvxA0r+2vC0y8efH80Z9GH9K8IEQl8wYYFeMZ5GK9CjU56d+x0YSTTaLtlJvw+w/lW5p5AjyqHtjNc9YD95ye+OeldDA4QgjOPX0rnrI9/CvS50HhbSU1zX4LFs+UB5km3IJA5x7Zr3DTLCGzsorHT4IrWJO0Qxnn265rgvhXZ28elfbWO66uDuPsucAf1r0LSpFeTzpFAUPuQZ7/5ArHZHj4/Ec9Sy6Gtb6YpxLdZYryF6n8T7Vo2sSLFgg4XgADoTU9hFvIeQ8EjPoTWkI08nIAX3xXNKTbOPqQR5U88npx+P+fwpsSpg7wSpGcYxipPLw656Yz9eKRGZJCMZOM5P+fpUcg7k2yNBvPPTA9qM5HygFSMEEHFTxE4xKMeg54pUCxxYU/jTVkJ6mdc22/BABUe39apXFjGvO4YOK05ZCJMYUgenU1BI5Ziw49/aj2gOJgaVO9hrJtslo2/vVuXMpETJGAScj1xVW2tQ+oxTMD8oOCwJ56VrSWw3yRliAe+OgH4UpPqNaHmXj3wrq+ravp2q2NnFPPaRmAgzBWweQQSccc+/NctBoPi2wgkjk0S8k1GVzld6mJs5xmTOAAP617tHbv5ZCvxxywHPWlvIc7f3WSE554NZN30aNqdZw0TPBtD+FPxHiiu9QfVdDhnuX8wW/mGUD23Y9MetZet/Brx5rEudTvdCjgJUyeTK2evXBUZPHSvpCCACP+6QPvDIFQPDMHyCc98jNbe3nB3VjG7mrNnj1n8OxoWn+VbWkYhUZL9SfrVvS9BE6IsURwDk7eDn3r1YWRIJOzgdsjAqtb2cdtctKo2+bz65966I4q61MHRVzJ07wvCI4/NUYxwB1rRk0ZUtvLhjVfL/ABx6fzrfSWLyAMcfd6/41FIydFTgio9q2aciOaexZX2Hv0PrUL2zKVMgOScDHQCuiu0R+XA5/h54/KqflIzKS+QM9uM1cZdWZSic5rFjA8YkjUc9cYrDOnghiR0z1Su2ubNTEw3g+mD0rKubYGTBB49PxrqjLsYuJx89gN4wMcHtSwWDtcZIY4wBxxXRizLONycDOatR2AUgjucc/wCNW5EKmZMVo8Khgc54Ppg1oW9jvjb5COCUwO/WtWCzC4BAIA/CroVI0LCMbTjvWLqWNeU5G40vfE3ABJxjrxTfClg1hq0s0igEoMcV10iRsMoB2x+lKlpG0gMaYIwDjjFL6wtgdLW5pQSiXHPA6ZHIrRRzv3bBx1NZMSLGp47/ANatx3UbAg8r09TWLszVI0ZLgBWGTk45qFJsx479Bms+WVjNtySB9PwpRkjJY89un1p8oXH534BCg53d/wAKfcSmL06dai5BAPt9T1oQb2G9Ru2ZIPpSsFwu9QVBznJ6ZPesPUdSjCHoQCT1rcFlmRn5II4zzVa40i2njKSRjK88dTzQrdRnmnjOfStasG0zWLCC9sn6pKAcH1B6g/SvnPx78Loo55bzwlI1zAAWe1dx5sY9v7w/XjvX1N4p8LxTBvK/d56E9BXmPjLw5NZ2ksts8okXqUOM+9duHqOL0fyOerHmWqPlG4ilhkMc0flsD0Iwas6HP9l1SMSbWVjtOPf/ACK9C1iO2uTukhBkHG89R61yc+gEbjamTjkBsABvrXsKSehwuLRr6vzEsgIYkDPb2/oa4uUM93JsTPPANdVfm7ltIjcLICsYQ5TlTgECuPkcrKxGAQ/H50U2JliAkvHsGOccg/nW5p7yxvk5GBnJ6YrEgJyFwCTnOD14rUHmGNVAxjjP+P50SBGj4thE9gZhuk6EH0/zmuWim8ucPANvOSOuDXSZM2jyRS4LiTB46DHeuWG1JZB0I4opsGjtbSRbuyMo4IwcKe1bGjylRGQST3NcTpF0SPLeQD58j0xg5J/xroLOeSCT5CdrDODx+FKQjtrC4wgkyMdwf6VrJIlxB5UpEkTDIJ65wO+a46G7AgjeYgEngdD+HvWnp16EQ7H+8eMH/PpStdC2C/tLiwvA56feDjHzA+vvTkmPlBvMOGxs56elacU0N9EtpcZYHJBPTHtXPavBNpM8qO5NvjdGQM4Pv6dKB7mr9tlOA+OegJ5qtqOmWt3GVMe2TGNyv61Tgk+0QRmGRXGOmOlJLKiR7THLls9Dx24/rRYDnNX8OyoT5ZjYDOznORXO3Wl6nCGVIyAy4fZnmuo1G8kWU4OeSOuaw9T1K5+zkRyEAHnmqTfULGPLbvF+7kjIA59CarSMTg88HqTnj0pxklkfzZCMMfXqaTymKMQCe59KtATRX80dxJJHtjz/AAr936V2Ph/WY72JILoeXKCADvzurh4gBOpGBj1Ga1Laa0tnARXl8sgs68An+YpSipoadj0wpHBmNoiGzwe+KuQGy8lMyY4HBIrzS78TX05855CDvBO3p/8AX+vvVP8A4SHU/wDn6m/Mf4VjGi+po5dj1jzvOQcdeMDr2xXS+H3mifZHtBxwxz6dv0rl4reRJeOIzgcHH+f/AK1dNp6SiQKqSOVQ8Y78AZPbgmvna7TVj6CNz1Tw9KbrSFZD+9EpQbz0wSRn2xz+VbEklsqNIqsM7TkJjOfSuZ8LArE8TSq0B/i8vlSM5Ge/Pr6muhnZo7ZSqKCE7YAU455H9K+WraTPQWqOc8Z6qbeza1tT5Q4Xd3z6nNedmJyJJN5xjABGAK6LxKyNeRliCTxgDgA9cD/JrEvdiWhIcAhxkEe9ezhI8sDmqs5HxbMR5dsMcc/j2rIs+swbIJKnnv1/wqzrM32i6lk6KZCQPboPpVS3BE7M6KfMByO4x/kV9BSjaCR5snd3LtsojLAKWzzg88+v6Vft8hyE6LknB6VXICPESm1TyRmpoCRP8w8zCZxg9s1nULiX7YMGbhVj5J5Gc/5xWmj7kVgegGz1HArNRI1iLjcPlDHOORyMZ7dRUsHmJGB+7ZRn5/Uf5NYVFctGmFjluwX2nZz83Ynp9OKIHjk2zSZMa8R+gycE57daz4psMxwNowxz3GcEfzqaK5X7T5SEeXccOjDGG5/nWDps0TNeSaMRq7hVjVBwfurn7oqW1iMsUjo4Ys5746DH9KzbtgsnlSRtIzJjbn/D8RV6wjSMfLtLbOg6A9eB+FZNWVykyxpzASeWRyAccjJ/zmu68IXpEsP3gGhXOevHy55+g/OuCRZEuQd3R+jHgjbjp09K6fw5crHtY4VVl247/MPf/d/WslpNMKqvA9MjkEV2ufutgeuD6/yrmfjLpMN94bk1WFNskBB3gcrk/wAv/rV0OnyPcWbDZkxjII6kVL5UepaRe6XPxHcxMpHuQQfxBwa2ejOWLtqeC2ZaOSSMQg4yQexq5p283OWXA44J6f5/rVG/iuLDWp7RmbdENsmQMkjqR9eD9DVqznxe44k+TJxzxWFVM9KnYseI7oRaPduWI8u3Yg47kYH868zRBFp1rEE3FQVfPTOB/XNdv4sj+0WH2NQB9pdepx36Vm+HvCBubuKWWMmJhkJztB+h9/X1rtwUUqd2Q8YqVRpof8FjdJ4luECBYZkGc8ZwG/qP1r16KMwXM9rJ+7B+eMEdsA//AF6j8PeG7OxhWa3hjjlGTux90nAOK07zy5I4J8iOaHCvkdv8mirK7ucNWoqk7owLmLKTRlBiROeOCehr578R2Edl4n1K2D45aUbuMDJ/rX0nexDO9AQDyeOnHt/nmvCPjJZmHxRBdKCgZNsxA7YIB9+c11YN9CIy5KiZzVtC6IrEcn0qeS5QCPHr6dRTPNAiLZCjYcAHkc+v+e1R6VZSarcS4lIOcYGCfX+lb8t3dntuuqVM9R+FeoCbThEGJYZBGOgxXrejQ4KuwAjUA4Pfj/8AXXlXw/0UWcoIJij4+8ec+p+vpXq8UgWAbGxxnrisaiTdkeDVknUbR1NncbB0GM8+tXbi7G0DgZHTHauPt7gRoGEhGCM4NLFfGeXO8HBxyeSK5nQsCq3Op+2Zcc5IHAH0qaIyOFxgnZnr06Vm2kJljUDABHVh9a2NPiSIrnr6/WsHG25qnctxvsJJfpjqOKVp/kJ3kexGKlQIynIVTnIyQaakKEeYIwFPvUsdxjJE6E9OM+1V/sY8zAB561eRY9zZJAOQMVDeTqr9eR29qiwXuMEccRHbkfWnxvuJUbuvUenHFZzyNI5QHHf1NSxsxkIYjpjoeD35qkNot8BFDuScdQf500uPIPzEgZyMZFV3lHHljJ6ZFJG7+WQSVZv0oJsWpHATCZ5GM5A/zz/OlilKoWcEDrkelVAS0Ck457daRZXKBTjzMnnGP8mptfcEi8ZQBngDBFQXDMpACDuM569KPnPXn3zj9KkQLu3DAxkdKFpuNIguHLRjYMH0HQjFVhO8Xyt93ORjHSrd2m0ZxntjP0qnOiNJ5Q8v5c9e2c9qtLQNCV2EjLIEbp7jjipI44QMGQknJ5NRxJGOgwTzgnrTPMK3GOQD369+9FmDJmgjaApkZ2Hoc4qnLZJkhvzHHFW/OPlbRnoc46n1qtLcMHJ809e9dFNtGEim9nstzLnkdB69KroMA5k+bHNS3hmeNIwT36HFVJUCjDE5Pc8GuozL0DPn7wx3x6VPPMu8LjKg/wBysmN/KiKRswz3I7VJFNgjA7c+361lKJSZpRwqckHjFW0J4EY9Dj0qhb3GNwfnI6/5+tXRKMH5ixwDjFYSjqbEgV2yD905FSQRYdlOAOtRxPjOcdfTpViQ7ogFUAnvVRRDYxwjA/xY9f1zT4mjZM4BAPrjFQwQNg4BbH+FWYogMhkJ6Hr1rZaGXUjRgz5XK5HXHWrJjx+85A244qONYlDFkbaSCmM5xVuIgAR7P061lLYaFCkHjBGM5xTeE3ZBxyR2xUM7B0UnryMHg1Ukn2nPH3PWoNQ1NA4OQCrDmuY1HS7cAyEbmxtORXRPcZkVR78Y61n3q73b5xzz1renoZSeh458RPBmnz7rmDTYo5CckxAKT+VeNa5pAsZSHBx1Ga+rdctRc2/C5I/UV494l0A3GsyRhI2hJzjGc120qjRz1Dw3Uy6QKCdoJ25PGPT+X61yr2ci3BRELdMcdc17d4p8MWNxp01rbPJHKoz9zIOMZIwO1eUhHJa3kcLcQ/KWD9cdD+VdlGrzmVSNjJ05N9wfUP0Hf/PFblva5c+acNg4NZ+n24/tE7AWCljJ7gVveS6hfMU4XnJHUHPXtWtRmcUNv4/sejMz8O3cnk+tchPiOeORgsgHUEcdTXTXc8jW65j8xQcFD6Ht+NZNyC0U8bRKNwBA5xH3B/z60UypIz4skM0fAHIHWtnR7vzXFvIeMZG6sNXIjUD/AAx9asW6f6QoBwQeCef5Vq1czOojlwozKrBTxzxjNaNkQsEZBCjPGemawdPuklRcgLg46dO9baFTGpljxj8OvXv9KjYVkXra9MFwoLHaOQRzxxXSwXEN/aNDckMGQDn+H1+nU1xsQ3eXjg4wT/n6VbikMW0xt8uORnGP88VLGLqlnc6LL5ts5a3Ocf7NWba6h1CIywyCOToVA6ds/wAqlttQDRGK4VWUjpnIxWbcac1pP9p03DRnnAPT6GhsENv4Q+QRkn1rlNRhRCcJj144H0rt7w+fp/2mS38gl9u0jrxzj8a5XU4kaQxHOPb/AD7frQncbOYdPLyB/EMfWtW7tTb6PEcYLOAcDk+1XrPTVur6NsH91wfl7Y/z+VaHivTiNEjZIySZR93txVcwWOIgBAJ45p8aHBI9OcmpruHyisaglsAdKhQPjYvGcda0EPtztfqB7eo4NK0cQY/6we2yp7e0km2mKMgdz1qw9mUcqO31pXHY9ktiwQyhTI3TJ5xz611fhmJVuAoLEy4ypPTrnHNcnZxvLESD0wP8+tdx4Wt0NzG3zNg7QoGOx55xXx+Ldkz6ilqdjpVs6WxQw4MjscYBwueT7jPH1q1qckkVsEI57jvmrGnwRwERkFV3koAMHgA49/vNWT4huCqMA+08YOe9fPL95M7NkcTqbGa7Y56etc/rE0lrpkzEKBjgZ6EmugleSOMyMowx3HJ7npxXB+M5YYY8eaSQ/wDEck88f0r6LCR55pHFWlaFzCgZZLiY5J4BOfU9f5fpV22V4082SNeDnGB0/wA5rNsJA86yZGS/JGMn/Oa1YRJFlXkUjOML1FezLscEXcuyYEUTlOMgVMFKn5snL9T1x/8ArpdPbzo9xVTlAAuOP85zT3EbRSOoJB56fSuSo7s2SsWII0aSMSbSv3eeuMCq11uUJDGhA2bdoPSrkUaPgbydpUjB5Oex9arXKQRAMXznLY4/z0oiMJvMjTqq7UygHOM9s96faXYY4dwxA4GP8+lQSB5X80IwiPADPz+Q/P8ASo4l2SxuAxx8nPPXJAAxjv8Azoce4Jm4LgSkGMuxPPAz06nJq1pc0jkpkRgOeAck8cAn8qoRNG4MRAnkTk5OcfhU9pLIJPM4Tvy+7Py+n/1655U9NC0zYEPlztIThifXPqOv/wBatbRHQyzW9uinzY8pjlQwIbr+B/OsaIxuCSQzE5GeeOT/AIVfEwhu4ZZJMbXBAY4JHf8Axrhqb6m+6PV/C13sS1uByOkq/wCycf0/UCul1DTo7a4iaB9ynDJ6D/OK4TwtcGKX7G/qUOOxBxXpemTrNpwhmf5oDjcBwB2OfT/Ctt9TzneB8+fFzTRB4plkhjBjmjBznHTr+grBs5oRcRuIguU4J6/5wK9L/aF0ry7TTr+MH5SYzz0yOD+n6145aGUXgjkmxH1QdyOtVy86O+jLTQveK9RtIPKnYyGSDBiGem48n8AOn+1Xo3g+K3lt1MLq0ZQYKvkH6flXi2sSrPd3dy/zR+ZsRsZ+4BxnOPf8a6/4MavLb6zLo0pBikj8+FT2PBYD8CT+FdEafJCxWIw94c6PbLBAIjlDwAMDn/PSqlypjvPLk6SoASfU+v6Vc05Ns+9ywVup/nU2tpC/yKyrKvIPt2FQ73PNurHPTgeVJDJ/rEJB5xmvKvjHpsdxo32tB+9t8uD0yOcg89+Oa9Q1mQR6wZNw2yIOp7gAf1/SuV8bQC80a7B6tC3fqcf0NdFBcs7mcpHz3uubqNfKOBjkEkZHSvQ/AFtaJpEMsKASvgyE4yWzyCfavPdqRdeWxxg8iut8D6rbRRRW00vlmN+QSema9KpFWMZV6k3qeraJ5UUokmkOc8Ke3pWtcXJjjIjBLdOP4RXJXF1vt4JEACsM5p39rtHbYGTIMDk5zXJGIpSOl0h1a/czTMWUnO5+OfSt6NwhX94EOejdz+FeWvfM1wJkkKy7+x9q6S31xns4958ogdTWlSmTGpbc9d0Z1ktlPmAn9R0rXsJgzbvlwByTXDeBNUe/ijton3eXzIccHI45rt7dBEnJwQg6GvNqxsztpyurmnA8WTv+Zev48Uzz/kwMjPY8VlyzEZwdu09KkD5BkxgL3HFZONy7k1zcuAQTjPHNVCZJMO/HydKilnG8Dcd3FQ+a+TjJGOcGjl0GmWkccE8+uDQHCYBRsDgk9zVQ7hIDuxg4x/OonZg5I5Jz36U0DL0k6AZJ4IH86X7QGjUjIJPT/JrN/eEDfx68/Wp9zhI+gAPr70NAmXY5tyDMgx2x/KiCUoGGFAyTjPP+eTWdufB5OCMgE9OKsRBOf4ic9j61LuIstLIwYc/Nzg1ZSbCfvfw2jr9aoxOXc8sBnIxUmQOATxjqfxqbFJlySSOQD5+hHXvUBTEhYYAzwCe2KZ5nAXrg84NMM5Y5B6Z+tUl0E9CaRye5BJOeeDTD14xjqAPXJpv34zzg9elR7SiEEkgfpWqiQ2WEH7ojgHpzzVG7cLkBSfTA/WpGnIQvnj1PpVGWUnJJwAMVtGJlJhGzsWJyAeM5psmXxjd0xj8c1GS0jnJbB9KZvCYA3Oetb2MyaJE2EncevftUjRIokAALdsd6ZFNE6bdgXIHQU67DujDb09B0/Gk0A1N28k8HIq5HIScAYPJ71RIHJ3szAY6U6zuDGdxz8w/KsnTNeY1oyUTuc81bgZlxkcAdTVDzYdnmk4A6imSXgweODxjNTGLE5I2o3HJzyR2NCcHJI3cYIPOKxYLvd98A89M4rStrhdgKdepGen+c1Ti1uTe5YgUrhMg7evPX/OKWRgJN4xgDGM9R9KjLOgJ5GaY7kE8kqe2O2PpUstDLucOwBfBB5qpcTgSEZJ/pTLhSZ3lDlgOcn+dVkL7xktz29ahaFMcZEd+OAcnntTDGS5ccDJxmiSGaQ7fufQdKdBHcxuE5IHc1vdMyKt2pjDGTp0rk9R0/7RqMcds4ijYfvJcD5R7e9egC3DDDHHsf1rPvNOhxI8RCEjBA4z+JrWNQza7nnN34Ls2jMqktOpyNxwD7Yrxf4q+DTA8mvaaDDLCCZkReHHQ4/PP0r6K114bWMh9q4B+Ynp71ylvptz4iuJBosUlxKv3yUzGPTJrSm3B8xLSeh8v6Mtp9r+0mZRkE7GPIx0/PFF7rCNcFY1Ugevr9Pzr3HWf2f/FOq6pNcRJY6LHJnexm8xZs+ir+uawNQ/Zq1+CIyQ63BNKD0e3YA/jk4rsVek92YunNHlY1FH3MFViODjkfy4qrceVPcl/KAJIUqv6AV1ifCvx4mqSWTaHdtIoB3Lt8sj2JPP8AOoLzwZ4m0+fy9S0a7i5IwBkEfh+Nbq3Rmd31OGuLeS01CWK4URlcghx+HSokDKTnYD1yRWzq9hM0soIP7rr+75I/qazZbWa3wbmORVydpKEBvr+tapkkSSeYRLgD584XjBra0rVyhEMx3DqT6fWsIGRApwepxx1pxwCDyO/XtQ9QO9geOaCMAgdCCPoabdCSKIAc5I6k4rlbPVfIlzGWMfpj+ddJpl9bXLgGVchMgMMZ49f8ayasUSxLMZCkcg+UYyBk1O9y0AYx3CrgEnnrnt71HJJLPczRxj5QMbR9OufX8qsQ6IZiqmSTDOSSCcA+/HvWTktikjKe8urmTfCm5mfnPQitC30WecEyg+WcDjuOOP5V09potlbxLJKflA555NYviDxPbWcUlvanLAdB/D/n/CjV6IET+Rp+lRiSd44jgAID/OuS13xM9xujsYwij5dxB/P+dULia81e7mkYhYwOrHA+vP8AnJpdH0qfUL0WWmWr3t0QCVQdPr6fWtlFLci5lx20k8nmlyw4OWHXiuk8KeGrrW9ch0ywSNpZOQOmB3ODXoOhfA7xRd2a3eoahZacZBlIctIx9On/ANeva/g54OsPBWmXEcUkdxeyp/pFwIxk9OM9gPQVFSsoIcVc850P4GxRwRTahd3CkD5/KC7ePzz6Vak+Enh7zG3yktk53/e/GvbQXedUzIobJwPlAP8AStOHQ52iVjFbcjuua4Hi2jqhRbR8r6O6SiIZiG48HPJ7EcfWvTdAQJIhJG5H4POWGPyzyf09a8n8JJMZ40OSA+RuOTj8q9Z8MJdyxxvDHFGIpVGCNxJ+vHv7DP5eDmStoe7QdzpLmc21hulZwshBEn9w4xz+g/KuZ1O5MlwY5dmQeMHII/pW5q97MsZjJtxGwzk5+YZ64Hb+ftXKR7bgKYZBLHDkb8jB9P8AP0rysLSvqzpqSMrX38uDeegcE/SvLfEsstzq7/Z8lsBQARzXpPiSUiCYxjJCYHbkj/6/8q8we1aY+cY9qsSO3P0NfT5dTsuZnmYqV9BukB3gEgPl4TJITp2/KtsqIgqEEsOMjt/9esjRkmiiL+UD0G0OOnvWtEc224khmGXZn7846dsAV11k2zGloifSJZAmMY5Y498jrV+KRAknDMOp44AOe9ZWkuwuJsAsqncfYHv+taEqmKSMl28pt2cYIzjOffgVy1Iu+p0xZPZlpdyB9quMkL3+pP8AT1q3JFDG4bmIHjO/qOmCc5NRWbSTSSm4G1wP4XBIPA/xq3BGPtfEUblgQW6k+hz6+1YydmMpiPMuYo8Bj3GCBnHTr+dMEZXd5gEpMnTOB+X1q8CMsAQW2Z+UgnGf8KhlSTex3xrxxs+Zue/TAqlJ3E0EbeUXyhHfB4pbebIzkHceD90Ywe9QiItIHZ4xzkcFj+XQD6U8rJGOnm4PO5+SPp06VO4zQtJvkAEoJ2BsJ/In8uta6AvHwI4hKcuUADH6msCMYlAeIrgYTJ7ZrUtJZEj3EKTFngkDoBXLVibRkd9olwFnt5gxVmjEvfqPlPPHXbXqAuoreSGVTgXPWInB+v1rxfSLuQJafvVXMpXJxwCufr1BruftN3e3FvDakHyF3uznhV9aqirwOOvpOxf+K9udX8J3VrA4MsSb4yRwSoBwPyr5lvZZISskf3Qnpzk5wK+qZNJubqAot3bktwFjfJHbPJ5ryXWPg74nZ5Y7QQXUTuPKaKQDCdSTnHNa07Jl4eok7N6HjVxPKNPNrlgASxHqTxz+VaXg7UvsfiGzvFDFocZGfvDGCM+4yK1vE/w58WaHbyS31gzQnOZojuCjHUnt/KuPtxNZhJEkJByMDr9f5V2pKa0PV5oTVlqj6v0K6iuY2mXEsR+ZGI59P/rGq2rzubwZk3Nk8fhXlvg/xxaw6eI7uQwiU7ZQsbElvUYHHv8ATNdDL4gt5ZPNkuY1z82Cc44HNcqpzS1PGqxcHZE2v6ikV5BJJnJPPbAxway/Et+Y9OkljTzV8mR87O2Ov0rN1vWYri7ch4xBCCclx830Ge2Kz5Nfmuysfy/ZDD5RhIALg54HfJzXVTUluck1c8wkidk8zZnpjcOMY4qvHDLbXIkEgUKeo5yO/Stf7L5cot7hZFC/LuUYOenrUcWlC5EjxGVgOAFOeM+uP5V3+0SWplGlUb0R3+mT/aPD9rLs/eiNRhupx/n9aqyXB8xQQCWA6DtWFZXb6ZbiKS5zGHwAx+ZR744qxBqAfheecj3rOKT2CrTnT0krFu5kl80Rxlvv9B1P+cVcNxNI6qC6scDjmqNvcGUhpBGSP8f/AK1WLd8yKBtJHHXINUzJHuHwsWG3t5YoziQuM88/druRIh/dncMc9a8v+HwuGuPtO5Y4/L5XPsK7+Ab0GZOSP8K8uumpnfSd4F7cOW2Dj+8O1RibhhvXNRuMsGznAwf85ph5JZiBn36VCVxsSTzJHwCcDHamJlSYjuB7kmnbTgbPL6+tJJHyAOGz36f561ErlxGOz8gmngfOBjr706NMc5xk8+9Nchepz3/z60LUTHkEA7Tx7dKR+fLA7cHtUcswVMYAx7e1Dl/LBOD7A/rUSbZcUSSWzshIB45wO/pU0CAbtz5wOnqPzrPlnkRGGRg8gZzTrSWTyicgg/hVOTsKxbjdBk8BeeBxTZJ1VMYAPPFMHEZwMZ9DUEm5nJBHqfypxTaJe5NHKWOwHI6ZqbGB8/TsPyqCBCicoPT7+PxqxtLMdwwB9zDihKyBu4ea0YwOpP50kjncvTkf1qKSXbIoOA3UbjycHGfenmePywCUz255+lWkzJsenzxhCAPkxwPeq0qSGPb5bDPOfWrHnu58vYACchgcE1Oiq33iOnINaJiZTiTb5iSLg9vYU1I4wNvl9uOe1aflr3AIHOai8oHBxwOCOv51rGSMnEzDAI3EiD5T+lIXkQAEqccAn0qS8jliOI4/l6kZ71RneSV4wEwCcn/9dVdMSRZkG1BgDBOeR1qCWWNECEZ55HtQ7uU6r7gEc1VlEpy0Yz6kmktxl2SRZHwDwexNFxcRxxgE7ZDyKpruEi7yBgnIJ9qg1QhriORMnAII4wa0SEWDKY3LmXDDpzxmr+nXkqSAs+9WGCe+M1zb3pHyEYGfx71o6XcEGMEjDAgdzTlG6BM7n/XeWF6MnB4/xqcQ5QRksq46Hj6VlaTdSPBgg/Jxj14rYQ9iDjAFefU0Z0xKtzHGImkAOcZwc5HtUAgKnzOSCeBx+daF3+8T5XJJ6gdhTYIZSn7zHHHI4FQncbKskUSyFujH2qFGSSdkX14z6dqsXiFwd44Awc9+3WnadCYwsnl9PWtL2M7XII4ZTdeWmT3PPBqaXTGldjkevFaZykZwNufrUKQk+hz3FCqsPZo5n/hHF1OXyrkA245cDgkelb+maLY6Zbi2s4FgUDATPU+9X4B5e0BQOefapwGb5/n5HfHFX7Sb3FZEMlvHsGMnvk9qgltovs5BRetWpBIRgA7fVRTA5EWXQn6jgVmzVGNcaRaXEZiMYwep2jI+h7dawtV8LyPFJHEVkXriUHK/Q5rtvJGCdxzj0qPyihYjkZGM96unUnDZkSpwe54V49+GOka3p8qz2Mul6ksR8q6XhWbg4Y+hx196+Zrn4c+MkvZ7ePRrs+XIQXCHyj7g9/wr9AbgrIDHtPOc5GRXPaho9m04Ywng5CrkYP4V3Usa18SOeeF7HwtH4D8RiIf6CYmXJGT+Pf6Via5ompaOS13bbCSAG6gjrX3Pq/h+GRGHznHOGA6fWsGX4U2HiG7jfU4Wls1JJh6eYenJHbnpxmuj6/Ay+r1LnxfplnLe3qQ2yM078xqFLFvYYzznoK9Y8N/ArxtqtnFf3ctpo5nTeVunJkwe5jA4Psea+vfDXgrRtITy9M0exsQUC7rWFY2HGPvAAn8TW0nhuxYKzLLk571m8ff4UWsPbc+NNR+D/jPw+ZHsNQstSA/5ZYaMt34zx+Zqfw14J8e6iVS50+10uGLHz3PLPn+6oPP14r69l0XSo1wLdpHAxy5wO9UE0qzikwYyR6Vl9bb6D9h5ngifCFr7Eeo+ItRHr9miWJT6g5BzSXH7PnhX7OQtzq5lUZy0wIP14r6HjhtkwDAAo6ZGanNnbT5EqAK3B7GmsXUW4/q8O58jan8DdYe9jhtdUigssYfdESyj2Axk16Z4A8CaZ4R0+OK1tmkmyPMmnQCSQ+uO30r2NdEi89XjmkjOeOf5+1V73S5W3GOSKQk8diKp4ipPcfsaaOct7cyynPnNnsQAufTpWhaaPmQSGJozk/NnmprdgsrQywgED+/WnBdKBtIyccZrCSfQuLsWLaO0tgAIjIcZyRnNP+1A/wDLPb7YAx+lVny8A657nI/Ks6b7L5rbi+c81lyJ7lps+Vfh5ZSC5jCbsKnPv1IH617ZbJ9l09gqBSLeRvNBxx0PP1INcp8N/DJ09xLeGPMjsUHPBHY/hzXV3s9qunyhI4y077Th8nB7Z/XFfP42uq9Wy2R7lKNkZmo3EZluMHLfKoA7KvQfzrnrieOIscCMNzwOg4GfzIq9IxkQyZ6uSMemawdRkito5TIWZsY3ZJLDrn+XSqoU+iCozifiFqUXniFCRtcZKj5h3NYejgLAuGEgLkgYz39e1Z+vXDXWqS4zJEr45JLHH86v6ZwkMblccng9c44Ir6mnT9nSsjyZS56ly9bwgu020bZR1PYAnAH40+S0CYG4hSecf/XqzawbtsMTlYwAXPUgDI/WrH2clGwej8AY9uP8+9c7qu+ppYyzbRrcW4QsNwKc+9dBaeW9llo1KMgO0jIPAzn9azNTBFmXBHmRYYbjxmtHSpd0QwN205AI6g89P0rOTbVy46MlijD3GIx5UZHGTgY7Y45q3/Z3mEbpJNuwc42j649qi0/DksIlVlOCwGfXv29a0InZYppDHna/ceuOlc9RtbGqRVFrCkZikJkXOSGHC/54pLwx7AAirzkLjsfSnT3RSOO0A/ftknnPbOc+n/1qkjhiit5D5m5m5JPU/wCcVn5sZTL54QZ4wc8d6cYdz7wm3hSTEfXr1z6moXHlIDjIHQ4z7/jUsM8bg/O2eDgj9a1vpoIkdWh4IEkZ++pT5v8A6/6Usc8aorx8xMcjn6//AFqSSTMZLH6kc5PH+NVX/cXbHgxzHoenA6498GhJPcEdtozJcaXdo4J2hZsL14bnv1wxr13wuLUWi3SaakULD78qZZ/TJPNeLeF7mRLsQfLiUGIZH3iwru/C9t4s1LTBcRyRrDGEXdcOIwfpk+36VjRjq0Y4ppWZ6zaT2IAEtvbxxnn/AFa+n6VqWX2V3/0W9KkYO3rj/P8ASvMr3SvE1nZiaDy74gfPFESJB9Bk5/A0vh/Wb6WUIDLDcoOQQRt9Q3/1/Wjls9znSTWh6dc2G6Iv9nWXuQDkNXm3jX4WeE/ECSzLp/8AZ2oPkl7cYJPv/n867PSPEJhMcN0vknjlTwfwq9eS2N5HGPtCyyqPvg7W/HtTTcHdDi5w2PkHxn4B1Pw3dy/bUkksyTslVNv544749j6Zrn4HubaXykHnwyYKMByuAPY9ua+x/EmlabrWnGwvsOsyFd2wDAPr618veKfBOq+Fb+W0u5S1octZ3UXK3AHTr0b1H49K641edanp4fEKp7skZlve21uCHjjujv8AuvEMtk/r1rTt542Obe2WEAj5Ng4z17VS0qz1OSRCUhEQ6ued3I7gVuf2d5DgEkCQZz6c1x16kE9y3FPYpajo0V/G9zDCqztyQoI59+etc8mmJbXJF3HPk8bThc9OQT/OvQbOwmWPekJJ6FRkgj8fwpL7To7jas0SnAyFKd/wrGOLa917G9OSg9jiprLTLgAJZSqAOGNwMk+vP49qw9RtWiIkEUYiB5zKD07eleyWXgzw9rtgsTXkOj3EJ4VLXJb3LE8jj864LXPCvizTdUmH2GGaGEkxzqNysPXBz279q7cLiFOfLFkYirR5G5r8DkrSGJriLN00fOBtGeR2+90roreO5s58GM7lIOQev/1qNE8MX+o3BEsPkEHLzJnJ7dfQ16BH4bhtreJ5JjJKoAcsPfoK9Zt21Pm68qcp+4S+E9V8mPEZYBsnr0Nd/p2qBwNj8Ec49fpXn0SQwH7sfHBxxzxWrplzvf8AdxscngrXLUpthTqWPQkug0H7sjp0z1p8Em0E8kt05rA0aCe4ciUSKo7+tbJtXiyVlIC46vXM3Y6Ei5GwKAvjrwPSlkRGUg7fao7e4jPAA4GMmpgsRQngdznk5rNyuXFFWcFzkHHGAM/rTUQON2QD0+lTygEBTHjgH60yKMiPJHyg9aXUq5H5I3sQCDjrSxhGjB444qWQDzBnAB645x60OgxhQSfamkQ3YhKBkPI5pyqiZTy493HWnbfkx3JHOf8APvTpUReoUnGcGtEibjWLsi+3WoY02Z+bexfBJpkvyFk655xzUTzyZ3gHC44NDjYdzUixxlgH69ev6Uly4UEEjBIqoJCTGGBEmMcdKs3OySPzCfmz+HXrRbqQ3bQjIjfdG3502eEb+2McEUqSqI2JBB6cev8AnNN+1b3K7un9K2RJJBblXJDN6CpgJVbO8SEeveobaclOm49uOaa8xbI8vB5zim0SXonTgE4Y9s9PzoBQoFDAkg4z3rLllbCxqCSB09a0LISLgyOTgYx68/8A16TSBEbpy28BvlJGPTmqhtQZWIkPIwMD/CtOUTRgxgALxzjk9akX5kwmC3Qn1/DNZppFJMx5Lfbx2HPXmo5IAUMjkRxAZLY9K0rxooMPcSDGMbV5JHrWJq97Dd/u7YssZOSD611U1fUydxhlt5SYYZDIc9ccAfSo7nTp5ZeG+X+VMtoRFnY+1emR61fiuDgJ1C9O1W2kJRMiLSSZBxJ15xVx7SW3/eiPcOc44Iq/bXxikGQMe9X/ADre5BwgVjwSOtS6lhqmZ+mX/l+WDGy7se1dHb3QkSMg9OOK5Z4CX4GOenetOyfa8apxjj6VhWimro1jubhlJiOCG75qxHITFwAMnGayreZcrG7g59M1cSdEwCWI981x+hsWcbBvzz6de9So3ClDgegPQ1R+14lkIA4GQOw561GJpGfDE/c6Ae9PV7gbMpV8ktg+g/zzSQN6HAHFZkdw7EZbcM46Zq59oiCYL98jjpRyiRohlwdxBz1zTBOGBx1A454rPjuw3ybMZ447D1qwkgIOSdv86uz6Ek8jtvz09Ka+XTAO45x60xJNznJAI/U0RfJGW5xnp+FJlIkicKACTuxzk1HO+Bkev5VVkeTeec56c0shKL0bOeuKm47EV3Iwx83A45NZ1wPM+64A6+hJrTktLqSNSUA3HOCKhWzlQHzIyAeM4z9aLjK8emidIw4wp+/xW1YWdvFEojUgLx0pLdd7qAOBzn0q4kaxw5z6cVZLYJAEz97A9aZczgApjAx+VOuZP3fbnpiqJO7O48AVrTRkxsk+5jvP41RdHc9eOp5qWUZyAMKKjfB4JAFapakjMFe5yOh9asRSgoPkBOeDUIjCjCY9eSc0RgjBBGapkotRx7jvd+o7VZjtwYiG2nJ6gdKr2339xX5QOM1eDoE4z079BSsXcxdR0+We44Cx8Y3Dr9aqjSLjj9+u7rjHX8a2ZP8AVsBkZ5H/AOqmCRjkgmNuCBUXewzHgJWTbI2BHwVPasyWQmRsY6+taeo/Ld58wnPzPzgms9okZi2c577atEanD3DRW1lKw8wSAjG5+nGSc57DvXLXOoGct++81sffzgfT2PBHFWtUuo7uWYJJk/dK78rn6fSs+W4zFLEXj81T0+nPpXy1Glb1PopMfG2Yx5eAhQEY44P+RXG/EC/+yWknkqPNk+Qe9dJHdiPTzLuVlTcqZ7cnFee3Fvda/ruBJLHbp0bHQf8A6z6V6mDo+/zPZHNXqWVkcwLeRx8+RlycHnPv71ahlCHbICOcDjLf55rrpfDKR2+yFmXHPTPPpzXNalp72ku/BLEZz79Pzr2Y14VHY4ZU3DVGlbTSLGTHGSRtX5uwx/8AXqxbrcHq4jJHLFMEj2HbrzVfQh5jrI2DtzlicZzjH9a6S108tk+VuZe7cVx1pJM0pptXMieKNkNsEB8wFec+nr9aPDy7rcAA/wAUfXjgE/5+lbX9kJPJ5jyShcdgBj8c1n6ZH9g1efT3aQxj9/FzxtzyPzOaSknBpFNO6L0aEX+88BiGORyeoI/lVuIAuwPmZ37uDwePSlvIgrxyE/uxIMkjHy9P61Y8gRvG+M4BP8h/jXLJ9TZFeOOM3kvmPtRcJHk8tkDP4c1AXPRThSc49qlAH2i6TfkeaxI6AcCoo2REzjzAB+A/zz+VKzRVyG7QPbyea4WMdt4xjmql4qPJavHt+baoI9CMjH51buNhEj+SSSnBOc/l+dJd8m3kIG5nUHBx6D2reOhDK+WBAYjjGee/+cU52WWQiQqB/eHUEZIP6U4EPEY/LYspzj6VBuCjnAVT1JxjNV7PqSpG1pUmySCZHH8OzsD3zn2Ir0/w0J4XMx1u9tQHIzDEDgHkA7uGHpXkenyRmAwxGSQglsKD8o5OM/Q19C/BiWO68NK7rHyAdoHGcVz83s6gV6d6dzf8N6ja3QktpZ5J5RwkxiWFj+CnB5ouDbT35sNTj/frjExG0kfWtv7LGxEiKokI3fKcdqoa9ZCVIZZWZZYedwAJxzWnKm7o4k2ivb6WkLhbaeUeYOFbDCpnspGixCDFNG+SmeG/3aq2twkEoV7qWRsYBOAP88CrJvpFniaS3LKd2XTkAe4zyOc1Eou5SkRWax3aCO4lMcidgdoyaxvE+jW2pWZsNQ2vDvDID0DDoa3rlBex5BBnQYDKRh+TxnmmPZzTYjmGSMcFxjvSS01GpNO6PJbzR47a4NrMgAjGUOMZGR3/ABqhqlrbi8wjx/LgZHGenf8Ax9K9ifR7V4DHdWsVxu67489O1QvoGgvKpfSrTzhyHMI/L/61cv1W/U7PrduhwGl6coik+y2vnyBMgxDduP8Ak/pTrLw5dzDzJ9PnWQdQYyCP0r1BLW1SLYsUR6ggIMcVJb28QckW8Kc5cKOtTHCLqweLb1SPKrvTBE4/0Y5jPQdR/wDXrft7eNvD0u22uob0g7HlgZll9snqO3au6ubWHfxEu8AZOwZ/E1G6hBkpGMYHIGK0o4VQnfmJq4hzVrHlI0G708rPLpcsCygNKpyQp9Kz9VvIgjRAjIPPPPWvYLyz86Qsl2ylscEZU+v41y2u+BbS8uRdt+6kz+8KPgY9cYI9K9ynVT3Z5VSm+h5VGZJdQ+zRdJCfmbsOK9E0qyt7e3jRE+6OWYdfes2Twt/Zs7SxEyqBxkDP6delaunTKiZkwMknGOcelFXXZhS03Ne2YxR5AAAzz6fSopbnah568DFVjecZw6qOTxUBuA8YkIPUcL0NcrTOhMsWlyoyTnPbFalvKnmAZ5JHassOZZFGBFjPfAFSlvJkHIyCcqCeKhxKUjUkKckDaTx+HvUM7hEJyAR3x1qpJK7xtwR0wT9agkk2nMpYq2MDnArVU7GbZOZBJgAbgM59+tXUmBQY2jaegrJGQdyEBc/n71ZSXAyCCCOcChx0uCZoAGQnjtnOOgqOUBDhn49+1IkzKBng45xiq9xKWf7gKkf5FCExssiyDIJ/HvTQh54BUgn06fWmLxgle3X2qV2Vj5aHB6YbvTkUhY/lkzgdcYx0q0GBEcpOOufTOP8A69Vf3cUkhPPcc57UR3MQjEZweDwehx2pRJlqI8iF/KJGAcHv/nmofkRy5yOByTgf5yaiuT5koIwxYdMdDRLkyRgBfLxnHTmtYkNlyOSMRALJuA9CaY+0EhDkk8nOetVo5ExjHGPWmvkynuR79a1sZ3Y4MUdZS5OMcZz61pWd2Gjx5q56nJFYVxPyQq547dqz7lJDJ5oLbuQDUulcFOx6Fbzh3JLDHQDOefSi5lEWCr4yc46YrkrK7+z2xd3YsqZxkZNY2r+I5rqcyZaOPAyCawVF31NedGzqb/aJDGxI7df61XtrdFfYGAxWdp1wJv48qOnOa0STGMEDOetdSIJfNwfL2gHOc+tPtwfOxyOKqSMSeCfbH0qwJc8uTnNDAmxKS2JOMdKs6fIfMPsDyapvLD5eDjOOgNLFcIj5BxjjHrStco0Z2BlwCM9c/WliYMSQ+fYdKoC7R5VLnHTj1q/BIPLBAPtWMkVHcv2kgIxt+YZIIq4QGCggn144rMt5cc447Zq8Jo1jGZApySaxa7Gl+gPEmSUG0gYznmpbJX8tiSR36ehpm+MkDeMD+HOasRPEEO45BzinYgZ7b8n+6OO/5U84kAwcYTHPal2Fg2dw28oB3pwhP3QhAPoMCkAW+AEwck9CKsn5U3fwj9aZGm5A4785p4UtHjBx71N+wDt2c4AHXk1IN/lEEnB44xgVGAVkGF4BznNTwNuQHBI69eKTdyyDyGLgEdeM9q0re3hhPC5f+NzSRxjoBUrrtIwCT0GahaDepGZASwx8o7mlMfmIoPWoUkyN74HPQDrmpo2JJJfHc8VUXchoS2LKCAgY9zjoKJyI8nuaTzcfLjC4x9arPIS/HIPFaCQx5CeH+b2P4/rUHJBBIOMd/epnVGyen1qIjB4AI6VSeoWGSkBM4BP0pkhHTA3DjipSwK9s4PAqrKwU/Xv1xWt9SWhIg5JGM9efSn5behIIGP1/zmmRMc9OR39adGQ3zEZouInB6Ek4PNTBj5Y7c9+9QBwwIKZK1ZiIMeQOVI6ii5SQ2cEJ5gIGfXmoTIEBJOSSMYx6U+7mcIMZJI4xVMzD+LaCMcHmk0wMbU45EnJc/KAVLHv6VAJlQBWByAAcGrd4DISOBgddnTmsmdx5zfvU6/3K3jtsZHjlpLJLOcyAsJSxQnGBjn3/ABqa4Kz2zYYEEjeB97/9fSoYrG8IkuLaOSSKAEyMTgKDgde3PHTvVf7RJDbzTRoV2uQ6BM8+w7j6V89GN3dHvOS2MHxnqT2ulzW9soVpXKbRwVPfj8R/k1b8B6ZGZFmaRmMZ3YHVyOTz9a5/U3m1S4kmjQs0fTH3QRz0Nd/8PnhR8kBjhRJnqP8AOf0rsr/u6Hu7mNNc9TU6W9s9Pju9rwmOTG7lAWkz+JrjvGnh6O5jMtsI8yHqQQSPfjivRbi3ieNpMsJIx6Vj3Mb3RWHPQMdvTcP0ryaFedOfMjqlTTVmeL6MjWmotDKcBZMZ9CP/AK9eg2cETorRYVgCpC/y9KwPE+gyQaqJrYMvGHBJPI9O59Oa6Dw2fMs4UL42ptdDxls8EeteriKqqQUkclONnYX7McDYWXJw7A8nPrXNa5ALXxDZ3CHEcpMBA6c8fz967GViTiMDd2A+YnHsP8a5nxZb3Mmnm4Ct5iEOgMeOh+v86yw1S7NKkdC3Ey3VkuDkkbeTzkcfnxU5O5x5nJG4/wAs+/50zSyHSV4yAN/mgk54YZ/rim/aIYzseRjKsmNmCxIPf2rVq2hKIZLcfap3JJ37cHtyv+IP5VN5H+j+YMFmc5+nTikQyPcyExGGPy1OGwCRzzj8DTEYiIqeG57frSuBXxvQkAkcEEe9VtRAKRRMZSjJxgHoBg1atD+7ySMySseB70+UK7xliG8uP5B+dUpagY9ykkUrPEWGEXkdAR6/kfyqONWHy3JDNnA4wQM+/wDnmruqRB4wyx7Qp6gDjB6VRuIpEjDhxuYrjtg9PxrpTvAi1mWIJJROZAhAZFBXqGwT1/Kvc/gPfxCzmsiQ3lHhSe2WI4/H+VeF2xRQoVSo37c9OD/hXqHwiuZLXxLDgLELiFgARjJGT/SuaulZDd2rH0CJMYBAUEVGi+YcMOCP79RJdFky4PIzz06//qot5Ixkk89R60lKxxuJRvdLRZBJDGGCnJQfzH5dKuWkMYI5ILY6p1qwkscr5M3X14P1pxAV12OgPTJ6npx+ldKq3MnEq21tHCWXdklxvOz1q7BCEO8jd3weaVJB1whzt7c0hlYSBein0H9KybRaRDmMICI8ck+9Zsrg3EcYcg5HT0x71efPkDnOc4/z/nrVQRRvcElRjrwelZO5aHxq/meYCzY4yBjmpIk2OMAZz3OP/wBVRwffw2Of8aUhRIRkc8n1oSuNOzHzrmQmVRwM46YqF4Q2HjywPqeOvtU8kmOpGRyPWqryuqny48/w8npQo2Lch0kpgGw4YZ4yT1+tRfaQD8+7bnA561BPJ5qM/mAkZ5JxxmqE7lpPLK4XPBx3+taqLM2zQuXikt5InhMiken61yFtDfxXc4+wSnn7+OAPb1rpEbcighRJGhHBHb8ar3VyE48weueoNb05W0ZlJXMa4VRGy7yCAcqRnFUJUnikDGILFnI5qxrOrWkTyyG6VcJhxjk/icAVxPifxzFAfJsjcTfxBhtYA+hAHTtiiVVIqNJs66C/ZAHnhkijB4ZnHH+8O1TpciSRjFIp6OQH59M/SvKL7xjc+UTMkYXGJNrnJHYHPHB6Vi6z4r1N4xNbXTLEvMRY8rwQV+hBAP0B60o++7lOm1oezR+IY2kkj+z3hhjRWeZYSQB64HOOM9OlXYNc0Vn8ganZszDci+cpODjHGa+ZJ/iDr9lYS21teGBS+3cnO4d9rDke9Z1n4k1WCCUwymDOec4wMjA4xjp175rr9k7GVj62HXIQfQHrUySlduUdT04JAr5+8FeOb5PLfUvGF1BtlAkhuZDMpB6EZHTpnBBr23QtYtdU0wTQXsF2FIy8JyPy7Vm1rqJqxvll4QEjjGSOtVZ1/eDAXoc1JE3Ukkk5IP5VKVZ5up9DWT3BbESRlgEJDDnOBRbwOZV3YID/AHiOlaNnEAjb+mDnNLBsL4wNq5J5xmpYIhlto2DAkgcnNZ86WUTqjyx/LycZ5zT/ABBqotYmt4U3SOMkn+H6e9YC+YE/e5YgdPTiiMW0Ns6GL7K/S5iGRgDeakntDFKN6fuzkZ9a5hCW4349VY44rc0uYPbGKZt3lnchJ6Z4NauLirkcybsSGCMSZwcE9xwO1R7EkMgjK5Ucc1R12aTZ5URxEfQA5H4VmxCRfnEpDZGSO9bRi2Q3qaH2NuQeTj+Hj/PWorhcREDaRU8WopJF5UshMoTOSOvt6VHKiMgyCuc9aqLZNtCvcbpIGAAwwGScjFcxqcLwzjkrwAeP511V0g2McAkjvWVq8LyJmPjv707kNGdp84jfYDkVqC/TALSEY6D1rHEchkXKnp255qQRyNgkk454pqFwTsb8N1C4BQ59hU1uY3fIw3Pbisa0UBMdCT0NOjkcSlkIG1+mafKX7Q3TApUddwPHWporYkxB1U9DzzWXpl1IZAm4HJxk+lbUcrqAOCfqOKzd0y07ofHHEr4+XzCeD/SnElWXbjA/Ss+SY+aFZzwex6c1dtfMYhTu6/j0rmkaosOJWwMnI6H/AD9aciOuWk4APBzxQFkEuTJx7mmyNhyc9CB+FCdkD1Zaik/eY+8OT0qWCWN35AyCOaq27Ekggj9fWrMA24POAcnjFRKSuNI3QQ7eYgAwMEkcg1KJPnbYQwHfNZ322RgpAJBOSO/t/Wkt7oncCCRnoaxs2Vexa81l7HrxirEFzImMgNz3quCFTPcVH9oRUAYktzVJCuascYmBboeh59KfFA8e7jqMVl21/ICAgxk/nmr0N7niTO0e3Io5eoXLsQIYRdGxn3qeUK6Au+31PrUMS7n3B8nHUUscmAwL8+/rSSGyvKhA2KSoA5zxSxsXGd+OvApXJUDOOeM+tQGSRe57nNVFWJbJpVOzAHAPNRyBcl/09KEkLYJB/OnOwIbB5wePwrS5NiKWMYHX0HNQ7FWM9PfH1qZ225GGqIsWPQnFFxjJCrR5APNRGN3bBGOlLIXb7j4AyMUiMqgEtnHfNEXqJld1bJA6Dnp1pyEqGTJxUVxcJHxsPb8KqG7YOAcFfQVpyk3NOIngcEnPINSpw5fOcdhVOC5U5460pkXP+sx7etaJaCuSyOFO0cKOnes6WaISHaeOM1Jd+ZJHlRjHI5H5VQB3v5ewD8aFG4m7DbxzIQEOCR6Y5rKkT5zx3rXlj25CjnGM4PNVlik2jLPW6iyOY4Xwo1rJol0pnWKKawKOX6H5iTj8a8g1PVZIYora2lWQ7Pk2OSCAM/5/Gve/DmiGLThH5IMjDc+ADt46YPXnFecfFz4bzwGXxH4ftfKMQ3XlpFnkcnzI/wCoHbkV5OEw7U3zbdD0qlddGclYGC0sADHIVIOT6k+prX8J7knOSIxv52n5cdq5jQryNoiHYspPQ4yP884re0xwk6kPJyOR2GAef0or03Zpm9KSTTPV9PcSRmTB+YcmoNctzCC//PTnCScnPb+VZmkamhtwyOIwUz8wyW+i9T0NbqWb3EW+VThsgs5G5h6AdAK+cs4PU7m+pzl5apdgnGT5Ywc9O2fzU1T0S0xK0RjVZQQD3BA6Ej8utdL5Ajk8iNAgljAQjtgn/GmCwFvKWONw4LYx9f5Vr7bSwrXdzKu49oHlrtBzwB0INc54giMlpNDgybgcY5NdbqcbS2cgiQmSQsVwe3rnsOlYV3FDbk7bcKzdQq44/D/9ZrfDy2ZNRHM+EJJDa+VISxPyg46Y9/xFaWdlxPn+Iq5Uc57Gs/w+qQ3t1D5RUiY4GOcEf/WrUnjAn3YyDEykZ64I7fnXdVfvmKWhWuw328BT8phZc/Rgf5NVmNOicnAxyabdgx3lq7RgZc5/Ec/ypJ5khyRht3QevJqW9hmPZsSTu+b5+OM9TVucg4kKOS3tnPXjjpU4jjEGxFAUAdR1NVtQmjh8sHaB2OcYODWqd9iSlPcHcy84YLw394Y/zxWZyk8sbuBghuBnqM5z2xmtKfy3iWBpowedjDqCeT/Ws6OVjPNBLyVON3r9fzNdMdrGT3LNmXaSeFYwSxyOpxkZ6e9dt4Euhb3FvdNkCC5DAFMZBPze/pXFPHt1Dzkj6bSTvxgYxjNdH4f2eVOoOWA56cYyRz9MfnWda3JcqN3ofUGmOJreMpjj+L1qwIyUHHBrnfAF4Lzw1aXIP3o9pbOeRwf5ZrpVlZgrKRj1ArFK5zPcakShwCGOSMcU7egkUDEe0jJz61XkaQvhZDyc1HJvQr6dM5+7WkVZES1LMrlMbD5jDnr/AConlQp97Eg6nGcf/rqvG37wfJz94gmppIgz+Zxg/wCcUmKxHFlkbd/q4+2DmoopcoZH3Dtggc/1p8rPswA2c89+P8moUCkn5QQc4zwP/wBdJIdxIpHwAGUY5+n61JmQEKevTcB0qCNwu5d5Pz8HNMlVzKMZyTnAH5fpVRQ3uTS8Jh+fUkdunFIQeDlc4/P2xQGX7WDu6+ozmi4kQxsFAYjp8nFNAzPddjseST0wcDg1ARmMEv1Oce9TyhuCeoHr/n0qCQgOSg4AOAOO1dUUmtTFvUp3FxKHXYFI9F7dK57xpqN3DbxQwxZknJ3tn7oHPQ/Q+3TNdFdskZG44+TH6V5F8SPE+3zbXz1wHztViMkkcHHQDv70qsVBWXUuk+dnN6pehr0Q+aJJpTuds52+xPr61HLFYRaeWXKzAc5By2f/ANY/OsrTwWnNzIBL8/LP6d/0rXlUlhiPcDgArgg9uTn6Z+lcrjZ2O1ao5XULaNJGe4EkUWw9ByeP5cVka4I9gijlWFRCrosJBHIzg+pzxXV6rBMY2dmaU43An7uPRR9eMmuS1W3uBeR2+1vnIVMchuSOPxBFehRkmc9RNGBKs8agXMYyxzz+lb+mWe2AO8YG35gWGQgz2B4zx1rr7zRFazt5JrcRMMqjcnp3+vH6VS1OSe1QL5vmKP7xJDD2OOPpTliOfRExo21ZzN632aXczrIrckOf/wBRruvAHiZNPmE8lptXOCrXCxYGOobrj61wt4srsXT7VGR0wM/1FSeH0hu7tY7m5gEg6CQ7c++eatxursln1Z4Y1m21Kz3QyxyH1ilWTHscV0UBk35IIPtivH/AWlWkNvBqGl3UVvOIlaYNHjqOmSeTx/KvT9Md7u2USYikjO11Bzg/WuZruZtdjZjl+UoRywJpJw8Ix1whJwetFsqFAHI6nrjpUtwUntpABnA59DStqRqkcjczefeGSTaGOQefyqKRg24gE5Pr/n/JqHVVNtdsN+AcEE9+KahYxAA4HP1NdcUZtkob5JGHGcc062dgVIPAOTzQAQ+OMnnr3/KrcaGMPsJO0cg05S6Ao9SH5pScgbc/pSvayeVkRnpzn1qWNyQdyNye3WpfJmaMyJKxIHr1pe0Hyk2h2kaw+bLgOw24POBnNGqxjfvQ4UdgKhtEucgf3eprUkjElvmQDPfFQ6hSiY0+S/Xnvk9qilh3xbxjA9KsXNuRKzDJAPGe9JGkqoN4Ur7dc1XtbB7O5jy2hIJAxn1NVjauvz7lz79xW+0ZfJJOfTFQSW5QHOCuemMU/bIn2RgvbzZy0bBP9miR9iYIPUk5rf8AJznbGSBjPPWq09srHL/Kc4Knt+tVGoupEqbS0KFm0KODk565PArctnhmTMZaQ+uDWZFDFE5TBOP89BWpp7pv2RqoHtVztbQI3HpEM/OFB6mrcQdnHXPSoThpCSM5OOKuQR5AI28nA9a4JI6EyxCufvsef0pkkYG4kZA/pVkZGBwtMkRFzn8RUNDTILeMknnAPp+NWIo9qBgmCTzxSwFEwSRwO/NTW9ykb+WY8rnpRYq42NtyYGcDqM04RlYiQDknGfzq1EYn8wqgXBx6dcU+OONeoB5yai7uFkQ28ZCbWfGD060jxxqknPzDPAokJCM4U4PHNPkTcN+CSccVrHbUzkMBxHlJMdgCaktppHRvMkJGcYxVScn7yjqf6VLAzEOqcgknpwTQ4gjpdPnUKMHPQZNNl+UEyHdk56VlRS+TEOBkcgVqwOJIuSMDoaz5bK5V9bDwU8sZTHOT7VA+zqO35YqV8HI35wMcmoyfvYxjpmkihiHqT/PrTJX/ANZ9DxilJ2g8jI6VG7bgAvTvmm2AzzAoz1FKhBPOBnrUYtwBjjI9+tAXb1OSfc0rg0Rzt8+DwB196pvMGAA4IPp71NcyAHOcYqoZA3TuK2poyk7IhJ3yBvUD8ahn69gT61NKm2PJI4OBVOWQsoU4I9q6krmFxYpSxwHx7fjUkF0Y5OX4Heq6ccAYpecYJ4POc1sloTc1onD8oPSmbFErHIqpFIEBIbA2etHmyMWO7jt70KIXuS35x5bE4IPJ6VlrPKqhdw4q7OfNA455GKzXhO48r/3zTbY1bqdJ4O8uZMmLaN5QZ/2SVz+YrQ1y3triORcCMjgZGM55/wA/Sud+G1+B4eFw77pUkkLoepJO7n/PrWleX0V7ZalcxfvFSRWQ9QAY1z+oNeYqydmjplSabPmX4r+FJdA12fU7C3/4l11Kd8UPIglyR07ZOePcVz+n3MrafZ3eCTvlzjB5ULkD8zke9e7+N0s9Q0CW88sNsSK6Qnt+9IP8xXkGoaFLYR3lpHFKIba+lYM78FZBkEegO3H1q/awqQTNqd4PlZ1nha8EQAkHIxk9eD2/XpXb6Zdb3a3WIiUDOZTt/D/69eReHrnyJ1SXJ4UAknkgd8fhXpVhPM8aypKMkYyB/wDrr5/G0VB3R6dGV1qaV0zgrM9s0cXmcEnEi9icUy5UgZkkMi5+fI6ZB5/PHNTSC5ni+ds44/1nPT3FVUaRE2SgsoG3nHT0yK4zdEU4IthcOTmAlX5xuH+QPxrAuDskJ8qQnexzjIz04x9MV0f3reWBH3bguB1Oc9Py/rWTqkQW4jhA/dBPvH24qqMrMpo8+d5bbxDO0i5DYkwQB34x74J4redSZYiSPLB9fWsXxTKYvEMBGQHiZCCDgnkdjWxJIjW0dwHDRgKwI6Yz2r16msIyOVaNoZeZMAyB1A/M4H4c1HbuDcbWXkAM67B1Occ96nvIpDDJEhA+cEY9NwNRRyeZIJBHnkqD0Pt+lQnZAwv8qgU46duT+lZt5IoSPzQojHBJGRz6j8a1iM+YXc7tnGR09qzrtlSIHKnCDzE9R3ral3RmzHkeAyLkRSe46j/69U0t5ZLuSWKLJY9AAOD9RUt3bxwXG9c7SP3bD8/Xrz19qvRXcZlU5YDGM5z0967lotDMrwvJDcYkBi2gEEj9ffr2rofDD7bxjvGWOdwBGQfbGegrm9RnlaVY937w5O3qcZz6fT8q1dMl26j5YfIMfA9D9cc1jVV4Fxep7r8JL/bp0+nk4+zy5G48kH/9Vegh8JkEZx0NePfDW7MeoXEQYxsUBHAxjvXq0ThLQEc5HfrXLTqdDGrT1LKOM4A5z270HBCkkde9Vonw4KHAPJ9h6VJ5irGD8pIrZMyJH3LjGQD6cZFP/wBY+SzEkZ5HPTiqyTCXjOQeR7VJbOVk2E7s8detXugJQpTdvkYliACDjHFV52UTK4fIXso9f8igNIZT1x3OP0qrcXsFhHI8s0cKjl2lcKB+J4qPJEh5ch4/eZBIzj9akjjLOV+YcDefw9c1xl/8TPBGnyAS+I4JiOi2sbTZ/FQR+tZp+M/w/jQMb69PONosZM56d/8AGtIxn2JdSHc9BlQrcM+cKOg7fSos5lL446jH+feuGl+NXw/kQf8AE1mjB5Jlspc/oDUVt8XPh3dXJj/4S20hJOB58Usf6laPZTS2K9rBvc725+VDHGAd3fPBqjJ8gBIP8iKqaV4g0DVj/wASvX9N1EjgLBdRyH8s5qXUHlWXBDDdgJkcitqd1uZys9jM1SYxWkszbRgE4Y8H/PNfP3jzU4ZNUZLeNmgyZXGfvt1GfxxxXvuq5ms5sqCQhO0dCcY/rXgfiuztl8RmO1mHMYD/AN0Sd+enWiT99NmlBFGznDWhc42rH0A68itnSGiN7axlhIpj3SDp2Fc0gS1kkUSrJuOUUnqOPatbw+/lTsWk3R8AZ7DNZ1I9TrizoNQhEeZBGs0M2MA+mcj+n51h6Xo13rXieJ4Y4RDBJiJG7DOTk962tMvw5mt5PmCnkZ6cD/Cuq+HVlbm/MxAJDnjqD/8AWrGlUcLhUjc6HxB4djPh42PlgN5fBA6HnkfjXgvifTtWsJJYhbSTRqedoz37ivo/xXrNjHCIpZ1Egx8o5PfHTpXnd7Ja6hIXV1YkHoK0p1LaiqK2h5RpUSeXxZTIxPI8wsD74/xrG8S2Eltq8MkarGrg8MOM13niC1urm/OnWNz9iZ0OJmQnGBxxXN3ukapY2kNrrE8V86y4TYcqVI554x7V3UpfaZyVHrZHafDtNSNtDBLETaKcxpCf3bHjk8c9O57V7r4c2NYEx4yByvPBz3968E8FaHNpl1BJ58y7uQkp8qRMjsR94fQ17t4Ue4FpHGw+XZkdT17knv8AWsG1dhJaGvFI4PlTLt5yGB/OriGN4I9xO3HQdOvvUGI3PzPuU8+/86LMqp8rkADIHUVPoQtUchqtvIdUkWYZ2/cHtxipoodpCenfrW7qli7zmVI2Yckk9QPrVOCMIhyG9cV0e0djPlRCluRtfAA7mpnU89frinDGSMdOnNDku+cfKO5PWsnItITawUAEZ9c8mgZikIkOAeRzViNfkG7jnjsajkjU7mOelVETJYnBwRwR0wO1Pc/I2Of5VCAFEYLZz6DvVuKMOhX2zTv0Az0hL4z2OalOFjIyMAdz1q48CAt8g9OnesjWLqO28tDJ8uTvCgZ4FGgaikOcYGP1qGdSgD4P/wBeufuPGdlFdiOZJo4y5y0QEmB+BJraj1G1uo4ZoZo5Fm5jOeG9ce/HSovA0aZUu5ZATnoTke1NQyuigc57gnipLuNZplVAQR3xUcSPEmBIBnk571rfTQxtqSWkJWSRzkEcdelWkhEc/wAgI78VDFMo6jrjoatJLvlPuOOBTu+o7E9vEZDwQMj15rRjYIAg4IB59qp26Rgcdcc8VYRi5x098ciokguXI0Ic8kDOOPSnGLcdpfr6UyThDsGR2AHWgmXBxgY71k0NFnycBj3x6ZxTTABKP9n0pEnxnBPHNSxO7v1HuPesmzRK5JEm2PeT1POakBDg4cA8dahQhsBwBjK47CiRSoZFLZPHPehIbJZFOwg4+/j6igkcgp8pPNJuGwpn5vQCkMZL56HOOvvitrGTZAUVigk24A/Olt8BGO0gHgU85VwTGOKRf3gOPYng4FOQlYsxxoyBiueOBmrsd6QQnkqVHHHeqcEYQd+Omal2NkiM9f0pJXVguWXuQzf6rHrz1qSNgybhyeuDVIAoMnr71JZ7GkH8qUqaKUrFp4S0WSMjvUUq44xj6VdQjyODnioJznLHjHTNZKOhfOVsEc9j19qhcEPuwas/eBGFH0prx7gMnHIppEtmZcjIAYnNUXcZ+7hSPWtC5XcSBz6VmvFiRu+TW8NzGSGyF3GAflHX2qo4H98Y5qdgS55OMVUPzHOcH0ArqRnYkRdpPOB9KQKTgZyMegp4DqN5/MipI1LMAhKgdDjrWikTYijLgHqR+lKJA2cZ45wBjNSGCQOQCT3+tAhYoHC8gjpTuKwzAXbycdeahMaMdwbrWhHCQCMArjGSOai8gex/AUbjscV4L8RR6ZbzxTRyywzFSmzHBHB6+xrqNDuki0qaKABvNQxujDB+Y9c9PX8TXmHmmC4BkGIycP09K7vQp4jaGOR4OhwXkVeh9zXyFSVRWsfROnTd2yzqemQDQhZeZGFWzFq7Z56en4A/hXIa/YxzafJ3laFTj1MY/rzXZ3YtZbdlF2CxJKbQWJ9uO9c5d2V6mdtrOfLyQQmMjNVS9s2rXIapJXPPLeCJZG8x+T0ymMcfrW/o64hjSP5WHAJOcf8A664PWZfEOlajdQpN5cIlLi3ljEkahuQAOo69iK0dI8X+VIqahaiPnANu+5f++Scj869LFYGpNXWpzUsXDqekWUxkQKsvyuSSMZIJ4BOeBT5YZIJIkj3NESVweN5wT19f0+lc9Z+ItIlMdxFdRcnBDHa2DxjnH9a62Bra80uIRgFQcgcY55rxamHqU90d0asJ7MdpalZCBCuRyDMRj9M8c1V1mFHO4SCWVUAJThasWdrDdSSW8SZIJGGIIY/4ZGKL1XfT1cS+XudjJjBI68egxkcVzNbNHR6nlfj5JBLaXW35Y5SA2/7vHpjir2lSJJocRO4jbsLbORzgcelN+JEdwNM8wRgeVJ8535wenT0NM0BxJpcO0/ux8h5555z7f0r2tZ4deRyPSoTapIY7ebZ95odwx7A4+vQVHAARIRxGQrjHOAV6/pS2y/6lnI/1flFs9CCM/jUFgwaBUEjMDbBOuc7WI5460uXQd0Qz30otzGEBnk4jX3/+tVN0fy5CO0eCSepz/jUV7ulumEIIY5TIz8i/4nmrVyqRWC2WAZGAJx1x3roiraIzZk7poSIpSWj5GD2PT+tQuPK8vgyAjIx3Of8AI/CtCeLfKJFUDc5yu/kHOep9qoz4HyxgBskc/XiuuLMSJGM2qRiR1kYjJAQcHA4rejTy5oCYlVhxuwcsM/0wenrWPaQbLnBdRjHHPfA5I6VvQHbIODlXzweWBOf0qK5cNztvCcxtr+1uSAsYlCOT6EY7enX8K9rsyJITGG4PtXiejrEulTtL94nYnbkfNnP4frXrXh65+2WFrcKVZZYwfXnvXnUyqq6mpiNOGPpwP8fwqG42CQBCWU8dc96nMcjkFBg4A59MZpDEEjBdgWxyPQVvfQ5yC04jIJ6Hj34q9b+UVLAEc56Z/lVeCP5OAufercQ3xcEAg8gfWnF9BNHmn7Rut+K/DvhKG68NmOCI3AW9uo5ds6qeFWMYPXuw5AFfK2ueOLu++0W+pR3E06kDzTKWkx6lmJPP6V943cQntwrxxt6hh/n1r5k/aV0Tw5Z6ndR6Zp8japOiy3TgkRwAnd8oC4JIx349K9LCVYXUZI4K9N/EmeFjxbdtEscMEcagY+YBs8d+OadYeISZfNvhuUfMIoYwA316f1rKeyCudh4UYyeo/LpUIs0+U5Bx1A9q9b2dN7HC79Tsh4s01PkxdwKegH5d+lTpqktxHH5KySRdQZYowv54BNcFIkcr7GlIBwOKkXyo2UNczMVHGGPy/nWTw8C4xuz0HT4bC4u1ea2tQ2cEo+D6eteiaJrOu6fCkOk67fQxKBiCZxNGf+AsSPyxXz2NSumj2m6mKg/x88Vv6B4rurF1jaQyRc9ece1cdbCVHrFno0nA+k4PG/m2ctrqcRtLxoSEni/1Mp/mrY6A8GuG8cWlnBbwJbqDuiYBg4+cHI4PtwRXMp4tsdTthb3OMlOAe+KoeGvE5+0jS7s+eFuR5Lt/CuPu8++36ZNcyp1GveWqN9IPQryTxzXEh2NG7Rsh3HJ5A5H0P6H1rorTV4XswZrZY5VTbHEgPPv6Yx9KfJDbTanKlySJimUA+6vsAOrc9e1M1M21rOIbgSQYcDGeSAuf1birclP3bFWa1JPDkF/cxXc1u6yzKgOwP8zAcj6+n5V2fgPVDDaZk3ETnEbFGwO2Mj+uK4zwdeE62Hgjkmweu8DA7Z//AFV3XhKC2R9WjgjWWNr8tEq5KjKruwemN2a5q8TSnK5jeK9B8f8AiS2nvPD0MMNklx5IYyhZZCP4gD/CDkZzWp4D8P6jDexxaoyTSiMeYd+TnjNei2VhcvYLbxiOCM9gOBV6y0630uBhEMzEc/1pOvenyWLjh3z8zZzHivwKL6AXtjIvnQ+mf19iBXLx6VBPFLDdQgTxHBHUZrofFHjPxBpccMGhaDdTNvb7RcYPlgDuPU84rm9Gvb+4El5fiSOS5cnkEAf5NKKna7CXJc3PANrYvcTaXeFo5ID5kLL/ABL3U+4/rXd3d4lqnk2ojaQcEnoPyry2wuUfXbN7fOd7KeewFdvpyFkMmWYt2KDg1100rXZ59X47I1o9SYhRgZB7g5/KnR3LSyLLGwweQOeabBZxz4YkBVOME/1qWZBEgdSM4OCSDzUJ7g0WftziIZBZhxyc8U1Jd8m4nBOePSqVvEfmLndn0NXM/dBQ5Poa0ikxMc8u0deOnpSGQHABOfemuC46Y7dqaYyvzADIHtScUgTJfMJHz478YyakEuUwMenPFVH35BwAM5xTQGRg4HGOlK9h2uWZJtkasdvy9+tTPduluCsRLHgDOBz6msjV3lSwIjj8wgdF6/qMVw1/r+swHybaO6mkU8Yt2BIxx1BFZykrlqFzf8U+IdTtxKJNZht9oBENtFuk49eePXqa5O51W/cm6OsXcik4CPuBOevGTXP654o15SlsJYNPBwCjxr5h9/LUH9cViaRFqOsTkWAuriY5zIYwFz09KylTdrtmy7I3tU1eGyuzdSWK5b/WOhG5h79M1LpnimCC5kjmf/R5U3RuudqsMAH8Rioh8MtWuQZrp2jY88EjFJefDy7tExtZivI6gZpP2dty0n1O6i8WWQs45B5zdcyqDTI/GWlykpGWOHwSUwo/E8etcELK709/LmlMSjjiHOOnWqrxyKxuYxEFz87AE889v/1UU6jW5MqSex6fZ63DeRsY2HlgfeyMHnt61t2c4whEmcjNeZeHtRsBKZLi5kMigFwXb5vQfMAMfSvUbD7JfW0csXdMnjlSfUVrGq+phKnY0oHLJsI+UD1qxEwSQnkZqiimP5AOPUVciT5yxyQRnAHetlK6Mmi07v5WB0x9KTfIzEn/AOvTAmSdxJHUYpzggE5+gzzUMERh83GMYB9eh9quQXIbEQAOT2qlIxAP97GOlOspIi6oCvmHisJbmyNgyRomd+fbtUoAMZJI9uOarKDhc9DnBqWJkjBjUbq0jrsZyJY42zyOeOtTjYkTYI5qBDxjBCj/ABpQQ8a8rgORjNa3EPeNnk3kAZAp8ahYGUjJznIpIweMcjGPpT484IOc/wAqm4rC4wRgfeFWUV9hJPy1XKkx/IT0zuqSMny8FzVJCGyGNh1ByffmprNehAWqzgnr16delW7JkQfPjHSm0Fy4WC5GwqDnBNRygE/3ufXFLjEec/MT6/pQwdTlwAOn0rMoruwBPGMcetQM3RQOM4xmp5EOc5z71E6Zxn2qUh3K8qkjhcfWsm4Xy5GBPy9615ZXG75htwfqTWTftuGM8g9vSrhuS9ijKRHKVwMcdO9RBRu8wgE+g7U424znO361HvYEgkjHTnrXQmZWJ4uSAccD/PFKXRAC4PBpI2UkBTk9yOalKZTAO4570XKtoO8wbwSnB7HNK5x02njr6Ux4tvYnqadtCxjgAZ/Gi7EkTREjBI39znvUbFgTgR/98U9JSIBxk9jikbJY/M35itEzN7kselWjvtmsLZoyMf6lcD36V0FlY2UUAMNrAAoIwIh064zisyB0UcbuwBx196ui6FvbS7pNsYcfMD90H/69eWdruXLiASA+WgXIwPrXN6pHGHUO2S3yjJ6nr0PWuhuFke3GN3mYOM+1c1qs8UklkM5PmEP2Gen9a2jU9nqZuHPoeRfFTTI4L2LVIlQj/VSZ6N3H9fzrz/WtKgMRltAIzwQoHFe1fEGziudPngYALMNiN/dbGQfbkV44fuKhbI5HXr1Ga9GMrrQ52jHgsIzHgs5KjBXPFWtM1G/0W5WWyncReZyknK/lSEBJwoPGen/16akxc5fqc9eetOUFUVpExbhqj0Xwt4sg1WTyVSO0vDglD/HjJyvv1/8Ar11ly8lycKJYA2ZpNwzuPsfc/wBa8Cn86CQXdkzRTwuJUPTGMf5/OvY/CevDWdEt7jePtEWVkVh931UjFfM5ngVQ9+OzPbwWK9p7stzE8f2pm0e4cHny88HrjpmuS8Fs/wBjPzeZGMbCccEfT8DXo+uotzp8wGMlD8pAzn/9deaeC1K3d9CSrBZAeE98dfwHFTg5c9Bo2rK00zXnH2efkdZJCDnk5Oayzd+RPdDzG+UylNxyRyCAPzrZ1NsiUyTxRupU4lfrxzj8j3rAfbFqH2mSaGQbyRtfJU8AfqM8eldlFXWpnUZLHcH7IsWzyWGAckmQnPoB/Wm2yXIHmhSMkZZiNx4/IdqWBJXvTNwxZ8Bc9ePX16/jxT7dwUkt0l5wCnyE4GfzPXHStqcdSJSM8h1uGRMlouSd+CQe9EtrgmYZlGckgZPJzVq5ghnliMUwzKCwYx4C85xyevf8amsF3oCzFWwQjoCDxg/jWzVjJSKFlame5kM0hYCQFFOF3evP5VuQQzKREq7ozETtBGAcDJ5GTwKo2bw72eW4B+cfK+ck5H+cVtW/lOgyGJAKg4ORnPrXPWZrSOm0jjRJf3nIO8pk9Meg/Ec9yK7z4ZT+bo4jHPlSAf0/wrg4Lj/QFja0uE8tMhZZPLBGMZHUn35rpvhRfvHqF3aFQob541UcD2/DH615adpm9RXgz0tA0JAwWOBzn+vaq/myb8yxcdweSRUm6SVI4w+cYKbvSmzknBeQZ5yB16138tzhuNkvSzhVi8s+/JNW7Z8DAHAHBWsq4lJkDfX5fX/P+NJBcYQDHByDjtzVqm9xNrY0pHKjBK4H+Fch408HaL4qeKTUxdYgQhDBLg46kYwfrwK6V3LJwQDUIJ+0A84x270apitdHxN8TdNePxReHQ9JvtN0iJwiLcwyCQHkEyEj5WOM49Me9cT9hlac4t7qWRuAP6n04FfV37VGmyXGgadrZ1LUI4bCVoxaQJlWlkBAkYnpjGO/Xjk5r5t1TQ/FMgW3bRtaCxdWe2ZVO7HUlR6d/Svcw9bmppnm1KL57IwJbCReLmSG1IjJ2u/zHnjA9enFQxmZH/dmRhgEbxkdevP5V0UHhi5il82aKKIgneDJu9+g+ta3lWYQxRw7jwNiAbvrgevuf8KuWIS2OylgZ/a0OW0yGTUIGEaMs653gAANyen/ANYdqoSxYuCHjYEE5BHIrsooZo7kSiyhVVfJWcZ/PvWDqBunLbnjIHAXPQ9sVEat2dMsPyQMxJNqZErc8dKuRs32+OUjcc+d1H9Ks6RpN9f3MMdpGDMcgbxuB/D2r1fwh8G9Wu3jl1OfylAyIoACfoSePw5pVa9OnuzH2M2c7ozQzeH7e6srr9+BiQnJKsPX2+nrWlrdxc380PmWJjlPIDA4f/aU45Br2DSvhZoenwCOLT1U5Bcnqx9c10c/hPSJ7QWk9qJwvzJ+9IMZ9Q3BX8K8x1YXubWdjxrwtZRxyJLPaQxMTg+WcjHrg/dPT616zokVtHbrEgjGemBx14rivEPhy/0vUWMF3LLDDkpEeu0kc5xk9K2NI1LZBH5jkNjAJPSpq2nqVSfI9TvA4UAc8nrnp196rXNyWcjORjp/n6VlRakkgxyc9CD71Uvb4o5IkGT1yK5eVpncqsLDtQ1i4iRtM09d1xgs7P8AdhGfvH/Cuet0sddijlsb+KHVrEhJoVf93IQME4PY561PGsVxFOJ5ivm53kHqcYH4VBYajDZXkOlyWaXnm4ijnRBuVecZPoO2K12Whg9dzM0Sa20jxRFJq8RWOAsrqozsB/iHGCAc/nXpmlax4auSsVvqcUcvU+aDGeT6nAryD4mXUsF5DCSGMUZCHkgqeSM9+g61T0K4DWcIklHTO319q60puFzjqRhzn0S8QAAikzkk/Kfyoki3P8+cdh2615z4E8U/Y7mLTdQfdZzHbbzMSPJb0PsePpXol/LFYwT3F6yQ2sI3PKz4AHH9eKlNIiUX0IygR8ghevbigBd535+tcbrHxL8L2BMdtcTTbcgBYuD+JxXH6j8ZXWdkstGDN1DTT5wPoB7etK76FRoze57G/lqRHgHvn0HNOxEcgnnkdK+fLv4r+JJf3hmjtRyQkMa8Ae+D61DB8VvEkcDSC/jlPbfErAfoKfvmnsD6HkA2A5GPX/P0qpI8YkVf4sdq8Fb4u+MHYYnsQAfuNZDk+/OcdPzrW0f4xXOQut6PG0XXzrF8Mo7/ALtsg/gRRyMHQZ6drN29tBLIttLJtQn92QMe+cjHSvHtc8RarrM1wDdzQWMefvPklenbHoetdD458f6PdaMsOmXfM4DehxjoV69f5V4zqmtXWF0+281pZ3xuxyxJ7A/zqo0nJ6kXUDsfhx4Yk8TamyQ7o7FXIlcjBkOeR/8AWr6P8LeHtP0uyW2tII4wvAA+pNcD8LrCLRPDVvakfvtm6TaCfmOc/WvRNOvw4C7yc8HPHPP5VyVKnNPyOqNLlRqAWojJKLkD+nWqt6liYm82P5iOM9D9KrT3ZjQur/wDJ/z9Kz7u+RlUt+9wBgZ6VloVY5nxhpNqY5J4Y9vc544/z/OvJ9R1q5+Y7MxF9o44bn/9deseKJ0urdopHYRkgHBxkfWvJfFs1vPcC1sIowF/uDAB4/x61UUm7CexSkYtOLuESA4wSh5/zxXZeC9auLTUbeMyFY5MDb0Vs9x6HPX8fWvO7C6S11BrCZQT1JOPmPXv2rtvCGsHVHawmljimjkHlTSuB5fOOT3GOldEota9jCex7bZlZIBITywGBnoKuRqQRH96s+3HmHEbYHHOe3aru5I9oLA4PWnJqOxzJXNKOHEfAb3GKd5e6POOe+4c5FVhdgjC+YMd8cU0XWZV+ckDOQR/n/IpOo76FchFMrKxOFOahjkMGD6kjA9atGWJ8yc59s8+9RPGhQSBmAB7is3LUtI1IiPIAJO8jOaWMl3YIeOoz2qvA3ljcD24PrViNwSfetYytoZOJctxyQ4PJHHX8qshx+PXFVYJDnZwD6VJJvMZGcjn8Kq+pI9Ezzk55zRI3yAjOB1yP8+lMSTcBnIO/HWlTew4B59KaYmTLKRgYwMdKWKTJII9qgGBgc4PtUqsmeM4PTnrWqVzNsWVznbx1PFAmCTjA5FNcbd2CD1FV9nLN3z3PShroCZt2lwJwMKA3Qn1qcvuBHJPTg5Fc/ZykSY54rZsmKEjeDjrmk4jvcH+QFRnOc81APmQ8+2Ks3HJGzYQev0qm5zERknHtxWT0NEJPEnXJx2B5rNuwWkbBOPX0q/Iwk/2uc//AF6rGPkg8gZ6GmmJmdJFjg8nnGazpVUT5Oc5HBNb08QwpbGOv1qhLAPM5zwK1iyGiG3Ql9wxjmnRDcTyevJ6ClRyp2gdegp8DZDds96TeoRQpQEg4yPY+9IUAjxzzxUskqLKABuOabnKF0HJ4qou7FIjLxArFgD6inbh/dP4D/61RPCS4c5x/wDXpfIb/P8A+qtVcgq+Fr6S88NQXJf5ggV/cg4OaXUbyb7WtrHIF81DM+ckkDGCP+BAVyvgbxCdMsprOa2aeJzmPBHB6d/pXRxTpc3Iu0hki/dqiKX7A5/XNeDHFw9nZ7nrPCzU32PQIyLixjlGPmAY4Geteba5MY0N0ZGzHcySDjoFYD/GuhttantrL7Jtj2oDhmJzgZPSuL1S++1pIhjCqEwcDg5PP45qalfmh7oUqLjPUT4jzRjTrSOGTLy3EeD06En69BXj+rqtrftDGAcOGPPTMYb+ZNekeI57m4iht5mEiwZ8shACOMdfpXAayoklbeMjO3kfh/PFelhcYqk0jnrYVwgc9ON7iQZG4YJApYLYrKSQQeBz2NWIoAIFI4ZeBnAAwarozqhGeBwV/wDrV655o25ido8be+e3A5pml6lqPhy8F3aFi3AdMZV19DVtdpOXXgp27cVWnliaAoemMce/vWdSCmuWWxUZODujv9K8XaPr0cUTOtrekkJFM+1Qcfwyf/qNcnYI9j4pu7WSRsykNEc4XG0n8c4rnrm2KkSIMgkDOMVoeG4rU6rFkGOVnIyP4hgj+decsthShJwenY7441zaUzqruYBD5kWGJIx6DHWs90V5A5bqcgYFWpIQqNncDnBI5B/Cs7EyTb4nj5PJKH0OP5VwRtfQ7mh077LkEkBWOeSAPT8Kr3Dq4jZPlJGNxGc+/wDKkvJ7tztaRTGBxsiwfz61T8gtc5eWUtJnOXb6c/nmummluzKS7FkXbl/uHcowGx0PYioROZJWXzQV2ZyQfzz/AJ70yKe4Hy5lZC/Hzkgc4P07CrkQeRPMSU+WRj50Dfln+VbNk2QsA3XBTg9OePX/AOsa7Dw+shnXG7I6BRya5MXdwpB2wMcEn5AuTnIz/npXUeHmv5JVihNrnAyTuYkdORkZ4zXHiLs2pnUXJmECxTFsSjdlv8cn06cfSqvhi8k0zxJBcHIHmBZPoajubS+F5GUubJiqdVhMeM9M5/n7VHOZYpTJ9qHrkRgCvLcbT3Opao9oVgpcAErz+WafdkvkB/u8HjgewrO0W4efSLeeQkFogeO/H+FTCUPlSTtB5x0NepSqXSPNqRsyKc70GPvMM5/z+NVLfPmNHk569Oo/GpZpA0pKHJPv0HTFNtOpfDdcDHYV1qxi2WUbZCEDE469/wA6FbnzOh7Cqs5CuW6N3I7ikBHkYA+Y9SeKytfUa2H3B3IC5EgIA5QEH/P9Kw/Fmkxa9oV3Y3QlmhKGTasnltlRkcnOK15CMfeBHTisTxjb6pfeGrnT9HkiW8uB5W6V9oCHhv0yPxpl090fNOuBGu7hLm7+0RiT92qnCnAxn/8AXWW8MjSRiO2jhjA6gbePqP8AJxXUeN/Dp8PaubGQxzz+WGmCHIQnPy574GO3esXUXlt444o4iJGOd2Mj6DtxXTF6WPVcr6mS7GP984UQRucF0Pzfh/8ArqvPJDdTx20dtLJdSuNqRDIUnoMetLc+dPciGJDPITk7fX09q9Q+EHgnybs6rqUKtOo+TI6E8/5PetZSVNX6mMpHT/CDwJb6PBHPegSXkvJYj7o64Hpiva7Czhhtz5YjO0dc9/8A9dc7o0Ziff3xiteO4wDk5BTHJry5Nt3Zgx+oyegEfPcdf1/zisaW7GfkJjOB0fpU2rzAgiPknoST/OuT1S+8uTrjGDyQSfShdgehe1UyXw89eZEHX2rAuLLKM0e3zAPy/CtOyuWN2qkcNHyM+g/nUN9C8J/1ZMfXh84FbXsY2OcubySCPDHJ7gHp+lUNMbUdSnKRbfKVwMnP5VY12YRnaITgE9Oord8GKYtOW5UNiQFsEdB7+taX0JTuxLfw5czR5u5go3kYXODVfVF07TLZvkIaLnr37E1J4l1+awwJQfJLnDBPU8V5h438RC7LxwySmNj0Pf61MaMqjsaOqoEfiu7+1XnmxOGMvyoM44B5OPSrWkLI0AVssuT1JOP0rB0S2e/SORjlmBKHZ3z+tdLbQywjaYx5Z5JrsqJU4cqMFJzdzXgSN4mVlJB4GB/n616HZWI8c+C4tJvbu4gltZR80P8AFgcbsjkc/pmvP7RdsXQtxkkH/P8Ak13fweu3l1W+hIHlmNSO3Tjv9a5WtLmqdndHmHjXw82j6nPp3l3l0LZCxdYtoJPoDnIHqa4K7MduWjkeX5fWUEn8AOn1r7O13RLPWdPl02/BMM42PggEc56jtxXyx8TfCceia/ei1gmaztXCu4Ocj8AMCnSkloztpVVWVuqONtr8Ty4MchAOT079AagklHnhZCSB2XpmnT2u11khBjV8DG8lqguF+zSGJIVjI5LE5XHt6/WuxJCkrbgbqRZCTJKo7bakGoJ5TYRoxkZbO4fzrNdrq8lkkghVgCN7MAAPTpUcqt5ZOY9wznaK09kupze0a2NiN4RcKm0BQAztv/Qnv/Kt7wBZi98SyazMPNt4IycnoTk9MfhXFW9vNNFKw+VcDIJzjsBn1r374R+F/s/hyP7QCJLmPL5HPNYYyqqUNGTRi6kyxr9t4jl8HHXtLurg3QIW30+2hEjCPnLSfX0HTINb/wAPtS1q7jVtTtvLmxyOnofT3/SunGkxWWnCRpAMJgAnnr61o6TYWdjp011KgBmTg7xhRyMfXpXlOrB0+VI6FTmp3uYGv60mlxqZ8BTgdeOlZsesxXZDtd2Y7YMnPJOKreMNCm122IjlIAIIAP8ASqHinwRYyeDF0/RXtbW9jkRzczhvMfAII3DODzn04pUow0UmXUlNbIu66g8hipwR/CMsPwNcHqWGyemX7AVs6e1zFby6Zc7rg2+1UlUHa3HOO/ese/yQem7JA9fxrd0+RnO3fU4TxUiR3guCAdwHOcbv85qXQNSitLhXjuri3nPyo6px+OKXxTJ5lsFdUO3JyO+AeP0rnI8oDEZZVUn5GHXpnHvXfGnzwMJS1Pp/4b3d9c286XMkZhgIG+MZWbIBBB7HsfwrW1jxt4V0geXe65p8Uq/fQSBpOnoM18n6p401T+xI9Htbua3tTIzTRRPtyenbseuK5mCZWBDkgA+uRUxwU3rJkutBaI+qNU+OPhK1/d2yXl8emUjCgfic1h3nx5tSCLbQZAwwAzv0/AAGvn2OaIDjd+f+FWre9jhbbGcDPQnFV9Tgi41PI98svjofMAn0aGRW7JMQf5Gug0b4zaBOQl3pd1CM5PlSrL+mB/OvmC41KPIcQtFJ3OdwP5VY07U7i4vFhikkMjfIm1OcngCpeEW6L9pTejPtHRPEml65AJ9KulkPOYTxIn1H+FbEEzdSB7c9a8a+DHhi7t7S18R6x/ot48UkUNuY8EDoWPucHivXrbpgZOe2a5/Z2ZjVsnZGml18+cADPGKtpKSCQTk561RiVTgEbcDirKIVOdwIJznsKqxiy0GTAHRsjkUu7FvnecH9KiRMICGIzy9OA7ckDv3q0iBu351YsDx6+9SQHZJ6gYJBNRyMAOT2/Wi3yyZJxz34Faw1M2WpCnzZP0HrVfzQoIwTyTT5H3EqexzxzUceBzuyxPOaprqTcmtIXGCMcjpmr8C4BckFsc1Xt1KxlyOccAVLGGPQcjHOKzbuaxLOSXA3Y4yTUUuFz0BIzmklBUjnIA/KoZRhG3+nSueSZqhyBS+8H5h1xSGMFwenXiiDqOx/nSu+JOMe1Kw7iOg2EY4IOMism55lKE/StWd8oNprNlRjJ5n55HatUyGin5T+YS5yo7mgo8edxwD0xUr5MnBJz3pp83JIQepJ71S11JICxDh9hwe4qe3OzIXoetJnMAHXnPFKUBxz3zg+laLQl6iyOERsH0wT6VF58Y+8x3d+aV8srAuPlHU1WdvmP7v+dXFiscFo8S74zkDBPfpXTRmYQAgMdvOQODXT2fhLRoJB5ct3Hk9n46djitO28NaYxKtNdvHyDm4PNfN/2bO9+Y9t45W2OWzLHKu7zCJEIOE6/Xisa/trthKEiYqf4jgc59/pXqcegaMgA+xeY3P3yT2+tRjSdMjt9kVjA3yHGBnP5961WX95GP13sjxS/wBPvZUwFAxySXH51x3iPR7xbeaVY1KrluOcY+v4V7/rdtBFG3lxKuE4wgrhtbhDxlHAIYHPpz716OEwcKbvc56+LnPSx4y0cg3YwWOCAOMe1VLiEhFcAgnopxnNWJHP2yWEgEw9c+v+TT5WYooK4454/DrXqnndDJR5CDE/JHGT9KTy2KBQcHHtjrmkkSR7uP8AdkKCR8v1rTjgcHGSR17+ncflRcVjOnthLAxAyynaBnGe/FP0S3khvFkdJNwAdMH/ADiti3tHBYEA5561a06zcXAHl8Lgk4zVKQrHTafZQ6yh+0iSKbuyjr9R3qtqHgbWY5PNtYRdrsyGi4OPpWv4efbKbdwCZSF3Z6HHH8xXo+jXki20VsihGiPBBHT6ivPxFKHRHZQrTS1Z89ajaTW9yYbmKaKY8FJk2n8jjPSrAto2278cnjJFfSt7a2WqWYhvrWGQMnIlTcO1ctqHw58NzhjCZ7RiOTBMcEewORXE6Tex2Kuup4Rd2cacJgSNkHnO7nnpUGzdgJuU5AwOa9b1v4V7oD/Z+vZxji4i5JOOpU5HX0rnNT+GGv28XmRRi6HUiCQZA/HFC51uUpQexx1nEEjAbkk4wR/P8q7/AMIWwZPMBOVAOdmcc8+/bsaw18L+JbYKZ9GvAcdo8nH611nhbSNSjdTfaRMIuMeaCQT2yO468EVy4i76G0WrEGpyiXAxswgJ68j3GAfzqheNgFSQN2QATjiuludBugCnmRrFIMYzjBHTIx/SpLTw7p9v++n827lBwcJhV/rWFPC1KjTsN4qnThudF4Idf+ETtUlIzECgIPUYH/6qv3ErgkIcKcgnt/nms9J8RxwxRhY1JCAcAfT0pLmXzIwM8dxjivRVFrQ4ZVkywZVkkOzG3nJ9fbBpgmVcj9R3xWdJcBM+UHHv/n8aqRTnzHf7xyfxrZRMfaG/LNCseAhZiex5/wA8VUkvU88r5oCkdMdPxrMkujIitkdOAeKSR1JHJwOOfT2puFg9oabzfvAE5wM5/rmmyTDKiNgWzk85rPEjmBynOOTuqMSgPkDOcd+v5VKV7l81rFXxHoWgajPNc3NpGb2RCiXBySDgDOM4JFeU6/4Wu47i+nSFoLe1QpEzHHmKP7vXljnjtkV6vfybnV5CoycYxWWDHey4JPlKeMdz/h/hQ1yamtKvNuyOM+H/AIJhjijvtRtRH5nzmAc/TP8AnmvSNLiWHcVCgl84pD5SxhYwNmBx3psRZZMICM+3/wBaueUrvU6tXuajziNAS/PfceKSXUEVIxvY8dsen5VnXcpFvljz04HfFZF3flIz+82kZPSluwvZFvU9WVFPJ6HmuceaS7vDGCWBP3euMGua1fVhLdmO3bOXI+tdV4ftdgUyMMnoRx78Vtbk1Zi3c3NPj2zgoAMDuTxU94wGRKSeM5H1FLAgAUSDgjBNVr8xkNt6d888+lRzXG0cv4pXejOEy3PTtXZ+EI4l0aJI+T5Y7+3vXF+IHOwr5Z44yT9K63wdcxGziGcHA7dfyq5awClZTG+M7aK80qSLYd3Y9xXkWu+Gi1zEZE2q0g3jBAOep/rXutzbiZsl8j064/z/AIVheI9MiktpMRg4GQcYp0qjhoFWnfU5DSNEtrDT1Ax5ojAL54POeKivQpiaRMgkfP8AIe3+RVyS5WK3WOQnzMAc9D71mXtxvMo3fL0z3PvitdXuYuxSe6KREZ454P6V6b8ALMz/ANp6kchTJHCD9AS3T6ivJpACQOeT69ea+lvhVoh0TwZaWssaLcMN8wI6Mefxx0/CpquysFzoJYEZABjAA9QawfHHhq18UeG9Q0u5hklaYArtkK5dclcnnAziupdY9hGBjoRUHMIHzERjrx19/wBKyuTF2d0fCfiXQ9Ss7ye2lhSGS3cxSsJcjjsDnn/9Vc5LGYI8yySStvwiAE8e+Oa9d+K/hq107WfsNvfyzSqWllPk4jBJyqj3xivPL3Qr5Zm3y+WPvEFzz/nFd1CsmtTrqJvUx3txbJ+7kMQxly+eTj0/E+/Ws0GdR5hBwSMYzz06fn+tbz2XnytHLIYyPmdn3HP0wKzbu28gcS7sHgA5IPXOK641Ec8ouxf8Obr28s7FYwY2ukD4Pvg59ulfVnh9I7a2iCjhU4zXyHoUstlrcF1HCx8uVXAIx3zX1HpWqC50sXFsxk3RhgcjB/zmvNzFao6sH1udJrovtTsJbWxljjlZMIXAx+Ncrf2Xj3TraBZ44NQtLbKT7ThmGeSo49uPakWG6uDNdajLdfZC+I4LYkSuc9SRz17Cmz3uoQ3f+h3+pKwBEkGpRNtx6cgH6EZrjS0NtLm34bFzcaVFNeRtFKxyUJwVyOhqfUbaJ7eTcVweoA6804XkiaVE7eW0+Pn8vOPwrDvdSzHISDj161i9XsaLYSRra2RreKNchyeuBn/JrzrxXcQR35KY5JPTH1rb1/U8pJjccdD/AJxmvOtZ1EyzyStkxr8wwDya76FKb1OGtJbGZrCn96uxvLmO5CegOOn45rmdUmjhiWGeFjkAHfnB+h9a6/Vb2FPDcz3MimZkAC5xyegA74rzvz5JbdoW8zaOX9Prj616mHi3ucVaVkQXEZUDZwrcofX60sSZAyc+uKc7ebZxgINoJz9f8imRLIj4GCen04rrZzx3uWoocyZyRn1FWChzvBjJHVfWiCTMeXEe7HU9aW3BcgRGQn+71xWDOxIuaRplzqWoQ2lrbmeSY4REIBJ/Gvpj4UeAV8Pf6fd+UsrRBRAoyVPBJY9j16eteK/DjwrLqevQW1yLwxSkYlt4s+SfVs8ADv8ASvqmzVk2xnLbu/SuDEVG2ki37isXI4kkQhsk/n+dasQMcZOAv1FZO0glQOnU/nVy3mmXKDdx6nINZX0sc9tTQjAx159Kk24O4HJqkJZQG+d6SW5kEfGce/1q0hMtSS7U2A5x3p0Evzcnn0rJFzJ5g4GP5VZ+0A4DgfUHpWrRmXZHjcgO4HGPXmpI12xEhyf/ANVU45Ytgyefc08XKkcH8ciq2Id+pZji/e5IbGM/X3q5AmTl3BAHTFZoulAJ8wHHYZ4pqXuc+XS3JN2XAwQQBSo/G0OpOOvpWfBcDZkufX8adb3W4kliTk9Kzk7GsdTS3EkEgkg9KgncMTxzjsPrQZk4wCPwqJJkknIIIz/nipZaERyiMMjjp9aZvdnIyMA8GkkuP3jBBkDkc02Js7ieuTijluFybcRGR1z0/Oq2S27v/wDrqYpGcN5g3g9jTXj2ZKnJOTzzSlZIa1K4AXjnPXOPem4OBnd05yeKeACem0Y44p6Hb1xwMEelTS2CRHtTPlswz/8AXqJ02xDjAx0A4qeUFgSCFHeh0Cxk55HSuhkIoyAIMAHpk1CRz/qzVq6QhOBuzxxVJnAY8mlHRDZ1tuB9naZjgjHWr9oo2RoSDzyRz2qvZFFQiTBzztI6AY/xp8coLmHn5OpNcK03NXqagI8oncOPSqoaIRsFyCBk1neHr17/AEO3vjKT50e72JNLPdpDeiIn7yYA64/+tVp3FymJq9wJLi8t0HEGFPGRkgHH6iuL8QKAJn8xVUDcS1bGj3iX97r8+f8AWSLLGMdBgqOPoBXM+PZ0ht5EOAXhZenBJIH9TW2FqpwuTWptTseT63CP7TmJGE8wgMByef8AA1UuU80+wGDnrWrrsYTV51A+USEgr3GMfzrMuF/eGOP7sjn2r0FrqjlnpZFSzGT5j7iM5Hr1Nalsx8o/w7uuBVG3QxOBuyT+H5VsRpEyYB2k84PP+eKltoZFG5XO5MhRz7cCr1gQZQGUbCPnPoKlitwcR5jPUcd/8/0q/YQkJgRFSeM9aFIVjS8L2oiubdFPJkBLE5OAea9E0vIn3Ajk5/XtXLeG7EIiyzRxrgYQCult2EfzjqM4IHHr/jWEnc3irI6J7iJECl8DAAGfXrUDzxpIuCoXt/8AqrKeeVhJny89QAeOn+NVoncSg7Wx6Hnv/wDWrG1jQ2vOByvmBgD8gIwB7g0sk7o8j5xHgDCmqNsSxGEYfJkemM1alVTY7pctlNpx6YpVEKNxn247cuN2OCccml+0o6YyAByAOp/zzVGUwLbsAD+tIjRLGDJgEHr61lFJscm0h9w5xlE+UdecZqk8hMp789B+FSTmFUIJOR1x61QndV3YO3g46f57Vty9jG/ctpcxruVgB6ZPU1UudR3fu968kDcT1qndsgBJlGOwIrK84SHbHHkZ69hj8aaE5GrJfAlk4yfaiCVCh5wOvX9ax1l2nnO7OcjoKbc3DnbHG47DPTj/ACapGdy5Le5+QZyuWxjoPSiO8kaSLecApk89PasN5189hwuBjqadLcCG0WUk/fxnP1pTinuHtGtjce8RZP3jjpyB0IqSORiPMaVQM9z0rmk1DMq/xMOqjtU6XYaUGQ5z0HQHn2ojTsDq3Ni/l8weXAfmPy/QdM1asrTEQC59BxxWfpKm4u5HxkYwBjmurdfs9vkkAtyBmuetJN6HpYenyozJ4NoLn+n8sVF5kcef3a4xn6Vm+J9es7EBJJlX/eHOfasB/E0twn+hWF7dbhwyWzFenrisOVs6WzpNRvENueQCc9uSfyrzzxDqssMEvmvgAE9elSarqOvXH7oaHdLkH/W4/wA9v1qDTNGWQSXOq31u02SUtlJAUnuxIGcenT61tGmlqzJybOT8OSzXl6JJQM5yBnt/nFetaXNsEYAXJzx2rzOGwks9QJt4g0eeMcg8fT6V0+j6ncIgEkM+4H0q6qU9jON1ud8ZNsHBxkcY9aoefHhh5mSvP0yOayZb6X7OH8uVc9c1l3us+RGT6gjPQfdrGMdTVvQi8UX0fmcSYzyB/n8/wrs/A0udKgwTkoPrz615VqN+bt5N7/ux1IPT9K9M+Hz+Zolu7SZwgB/KrrxcIBQ1mdmhG4cHntVDVE3xtwM4OPc4q7HIWAcvnbkVn38gA5HPPP5+9c1zpscF4hsCTzIQ3BDbDxyelcxLI3mSxSAiVT3Fdx4kQmLICnHHJwa4nVFBuPNLqhL7SM4rtpSujhqqzOg+HujrqHiWxBBaO3fecjrtI6/jivo2ymlQKBHxg8+mD0ryb4MW8aRTXWIzJHIsJyPmAwW4r1CBg7rszxnP0z6VjUd5itZGibh2Qlun90+lZV7fCKUhyMgHABJz7U27uSCq4AznoOMf5zXF+NNYuBd/YLMiNo+JG4+XOOP60cqW44pvRGL8SLVL6eG4tniE0kuZof4puBg57Yx0rk4PB9tNP5mJSZ8s6q+B7da7fRtFdw00kfmySAZLc1vW+mrHtyi4XgYHNR5o7Yqy1OMsvAOjC32/ZF567uasjwFoxRfM0q1555jBrvUiR4yAgz29vrU21RH8hBUdOetDbL5odjzCX4a+HrgbRpUHIGdo255H0rc0jwfaWCC3tbbyIxHtCh2wByfWt+9u4Y3X5yCQOhA4zVKTWLRJSM8r1OBxWd29GK5F/ZslhE3lSyxN3w7etWP7NubqMJdSg5zwyDI/MVQGqLPc+WJVKgjf0/KugjvbeC3+/wBBwc8d6UnYpamTPocSJwCwAHA+lcxqOiWt47RCNlkB+6Dtbv0/KuuudS3iSF2UFx8gB24HeubkvrSOX7NqIaOUnMdwON3uD60qbKa0sef+IPCt/CTLZ3JmKjmCXiT3rhZ4ZJLn7ItlPLcZKlPKO76n1r3q9QGURSyNKuf3cw4P/wCumaPbedqnmRxQRzx8u5TBcc9j1/pXbTxHIjlqULvQ8R/4VT4x8SJCptotLs0wwNyfmc+u0dPatXT/ANn/AMuNvteryyMeTsTaD+hr6KtgMx5cduOtOcxrlRg7u2McYpvF1baOwLC0+p8zaz8ELmCIiw1R/bfGCDXnXiXwprXh5y15aeZFn/Wxncv419kaqQMjG4DnBB6VyesafFc7oZIYmiYYIbp9KinjqsN9Qlh4dD5TtmhkiPmyCNsccZ79q6DwxZm6vIpBaTyR5G8wx8kDrt4610ni/wCGF/YX5vdFhN3A8gxbDmRST29f516v8LPAF14VuGu9YW1W6/5YrDIzbRjv09WGPxrulWVSF4maXs1dnT+EPDNh4X0p4tPl1CQXJEp+0vkr3A28AdfTNdDbTEbS4HPQUwykvtHIx1qUCOSQdUUY/OuRnPJ31LiThx84yV5wfpUm4CT5HIynYCnJCF3SiXAwBnrVe5kj2Nt47CrSuZXJ55wIicqMDtVWSbcAMjB6elV7ueMOccnHeoRJjG8EkdMA10Rp9TNy6F55hvGB+VIjRuh3cHZjriqyyhjjoBz9aeksYBPp15wKuxlc0YDEoGA4GzPApMwuciRskjg8Cqy3GP8AV9OM89qjkucHlSwB61py3JuXnki5Uk7SOcUiTW5cmNxj0/Gs5rpWjIwTgdc1ECp5jJGcmj2Qcxs/a0UARyDOc+tWBdAEJjJxx6Vz+/OADjnsamin27RkY9+g4pexGqh0kFwM85PqfWnSuPMGMgg/lzWLBcSB8kZB9+lXGkVsZznilyBzkzzOC2MDsT3psUpDnGeQePaoVclySQEz6VKGA754rNK40y+kj4znGB6dKZIMhuecde5qokqHOcj15qRJUwCZOOuCKUqV1qaKproOZtpVQSBjBz60Bwc5XJ4zzzTH5fIIPBHTrT4EAGZMn6cVjy2NL3EDuUzjHsafE+Y/nHH0pJQM5XNEyKsZb5sjt2NUiWQyn5GPfA7VVbaGPyCpJZF4cZwPXtTGTexYgAntgUija8Bag2oeHrWb7zBNko9CMj+mao+L9Qk0+WWSHg3MJUDP8XT+WK4bwP4hl0qSWExySRSYPXofX8q2dX1F9cMX2mDyBASUw/X27968b65TVOz3PS+qT9pfodR8MpA+gLYk828hGOpCnkf1qn44nkfVbOztSqyMGZz2VQMk9KyNGvrjSr1ri2liYSR/vFYEg88H+dF1q8t3KdSuTCZlhaNADtO1jzx9BRSxkPZWe4Tw8/aXWxR8MNs1+eHkLcRMAP8AdP6Vy/xYkSPVLJCWAWJn/UD+laV7M8Nwt3bSLDJGcoASea4zxVqN1qdysl1OJjECmMYwO9VhK/LBxHWo881IxL0ibV7jkj96+VznHzY/oPzqHyvMyfMU7XyDzzWdquswabc+dexTzed0EQGcgDOeRVBvF+mtucWd4GI9I+Ofdq+ho1E4XPHrUmp2OhlQM24RkgZBNaVlYuxUZ+YE4yOgrl7fxnoW8ebDqYIHG2GNv/alaFt468PtgzDV4sdQtuOvrndUSu2JI6m1065CA4jJb9e9bGnWxhwZNqH05I/WuUT4jeGlAzDrJzx/x7R88f71TW/xN8N5IfTNc6/eEcXH4bqEu5Vj0GCeSMZ3Bu46Dj/IqZL2VwBuJArz6L4m+GVBRbHWvLwc5hiHH/fyrEXxK8JhMm31cEYO0wx5/PzKiTt0Gkz0WCVXwTJ5THu2OfbNTguMEkHzDzgjjFebyfFHw6EVUstUIwP+WMY3ce8nFOg+K2guQp0rVjgg8CH/AOKrHV9DVRPU7O4/dKATnPccU83kbOQnJ6e3SvMh8V9JCLt0zVlAyCn7oZH13Uw/FbQt5QaVqYGOu+M9vr/XtSv3QcrPS5Zi4YnyyRg9euKzpb0HLFFHX1OK4OT4naf5ZxaXw4HJSPp0PRqx7/x7pjSjyYtQAwd7bFyp+m7mou1sglFs9IF9CztjaJO/B/wqlc3jM7AADjjJ/wAa82/4T/TI85F8QSeREo/9mpo+IejSkER33uPsyj/2bmmnN9CXTZ2d/PE5G6TPQcCqvnHs7ADgEDFcfJ490lRiK0u85JyUUf8As1SHxzp8iJ+4veRjjy/0+atUnbYxcX1OvRppdoRD5g2noTms3VbyS3QeX5ZBPztnnd6VyU/i3Tcg+RqHPOflyB/31TLnxJpbxGMWOonk53eXx+vPQ/lQlPsDidAlyMtiQK2ck9cZH/16S7u/9H8nJ3Z3Yxg49TXKJr2nM5Pk34xx8oBGP++qcuu6ZJiSVdQVhxjZnH/j3vVpK1iHGdzo45CbtjiRS52gnjNaUc0iuAcgY6fQfWuVj8QWCRKQb0FRgFbfPb61etPE2ipj7Tc3UEpBO5rckf8AjuaqOqaIdN86Z6p4SZGRQwIJH1962NR8y5dYopvK45Y54riNM16OOSKW3lEoaMHgEdq3I9djkTLOIwcAg9vzry6m+h79LbU2bDStK02WS5itvtF43W4uMM3vjsPwp8syyO2dsmOfUfSsWS93s2wjb1GcVMJo1w5Q49R3zisrNs29xF4whsJJGMA8ZrP1DSLV4RmFWxyc8U59UWOWMHavOemKhk1IpIsieXk/Wq12I9whtNHsF5MQJ6oB+tTjSLRZd6RjAOMMMVBJqKBM7+QfTqOKdp97LNFK4YHGMY5zUyTRSsySfS4J7YkgMCOfzNc/qnh2ynj2CMNux90c9MV08E0hIQSR5xyaoX7TLIH80RA9WKZPt/nNVTkwlTR5F4s8L3Vlby3NqJ9sRJO5Ov1NdL8GtUiudGWCRiskTlcYwTzn+tddrlpczaXKYbqGeMoQQwHP+FeP2+o2/h/VfN80QxMcSIx+7zwwHcV23dSm4s5LKnUTPoL5CigSEfXpVa7YFDh8EckjucVhaH4iivbOOWOVWUpkYPBHsalv9SSTA343cnDn8q89J3sdjaexl+J5dkLfvODxyPYf/rrz28uFaWVW4JcNg9FFb/i2/UxA7grdsdK5GyYyFXIIGc5J6c9K9Cgrq5xVWj3T4Iyo2nXkcYEkvnRnap6ZUf4V6MZ0MmYsr6Ac9/8A61ec/Ba2a28P/a+Qb6fzAGB5jXgenv8AXNegRyw4O0gyHJckE9P8iueVRc4WK97IIopriQlRFGzuW44A/wDrfrXC+H0FwZL+7k3bnYo+DkgknJ967PVWivLaWzeTEbRmE8dcjH6V45PqctjPJpl9MI5rUmM4PXaOv0IpSTnC6NKNoHqiXcCKfKcnHA+tNnvjKwCvwOuHzj9a8zi8U2ttHsNyvXgbx+dJJ4uh5QzDlx2xmnHQ1bR6P/agVCUlBI46gD/P+NU7/WCp+SYAtzivPrjxXEg2xXBUHjBPP4YrEvNZvruaKG0Rp5mO2JEG4mtHTmyPaQR2er62IXyZckgcAc1g3GpT3B22sMkuehHT/Oa1vD/hq5SNbvV/LnvAAwgz+7h92Pc9faur06C2S8WE3cSyf88bdFz7dRmuWUkmbxi2rs5DR/D3ie6kimW+is1cfIuzOcmuofwhrRwLnXZsnk7IgPzNb8USJAQYppY4iASQF2nucDnn6VHHqyKZI2myFT5Ac8dc/wA6n2l3oVy2Mm28I2kMQNxe3l3NGRsZ5sBePbrUXiOxe3MZXbcbecMOoxyD+BqDxN4sGnwGS3uOQAHUdcd8e+KtWXiKx1fTJLouskkTlJU4BJwCD04yOfzo5Z7tEqqtkWZNOjMA+y8RkAiLsc9wexpLJBFIs0uRKuQDvyDxjJHfj9ayL/WIrUEKfL5wnTp2+lZsviEAEeYccnGcE/pXTTp6GMqup2sUpO1kl/4DgU/7SoTDkZPNcFHruyMeZIoAA/lUp1iJlDiZTyDyevFDptC9rc6W4ukcMQwJwe3asa8mdpBg4+T0FY9xrcUQxHIBwfx45rNfX1adZCUwM1CpX1G6p0t6+IN4zHKp3I+BwR0NdHbXX9o2cN1CABJGGIGOvQ/hXmN1rcmpTxWdlkvM4TJH+HavU7CC1tbaO1j2r5SKoUj04zj9a2o02jGvJNFmOAF2ORx0x6etWYJFXKOAWD9cHFQhmJxu7U3zkBI78c9Oa3ULHJc1HlGMSS7dwxkVnXE8bHbG7YA7CnF4j+7eQHOD0pslmCVbJB5ONua6KXIlqYyc76FWcRMX3ZGPROvpUW6LewEgwOCat3lgTGzCTjZ6e/rVL7GcHufp1rq9zoYPnJ0WNDkOQc8c+9SOybOrHtt61Ukgmz1zyeMZz1pcbxwWUHPAHSjlQtS2HHO8ljjAwP8A61Kkp3MMZAPcVSBiGd4b1yM1OkYLtkt25qhFlJPk+cEEjsKinSPnAH5VHJlAXM7ZbJORSGWXKjBIAxnHSpbKJLaI7ARJTkgYkbyT+FRR72kAHPOTz7//AKquxK64Udjnr1oAfGsi/KOnTmr8ZRNoc8559qpiOUJsG41Yij5ywY4IPpWckUieSRRkBevpSRwOWG89fQ5xTkhibpknnAFWGULyE7Hk5pcySCzIfLADdx9alihJjMaAqfWnk4Ayc/hxTA4jfAXORjvxUuoXGLJfszCUcYbGMmlkj24EmP8A69MEk2fMKRL1yN5OBSpcI6HbhiAPwrHmTLUbBtHBAHBz1qO6bMeQQSD0zxzilfyjHmSRecHGPY1HK6yDADKQRk4yKOgEKbW+XOQeflOKhkDM5YzJyfSnRRukxPRdmP16VBNcRGRvnXr/AM9DTjbqDTP/2Q==">
            <a:extLst>
              <a:ext uri="{FF2B5EF4-FFF2-40B4-BE49-F238E27FC236}">
                <a16:creationId xmlns:a16="http://schemas.microsoft.com/office/drawing/2014/main" id="{2B46197A-C47C-46B2-B703-AA3AAD3DBB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276448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9DBED6FC-9724-49B1-9248-CB0E809D5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19" y="270123"/>
            <a:ext cx="10515600" cy="822407"/>
          </a:xfrm>
        </p:spPr>
        <p:txBody>
          <a:bodyPr/>
          <a:lstStyle/>
          <a:p>
            <a:r>
              <a:rPr lang="et-EE" b="1" dirty="0"/>
              <a:t>Stiilide vormitunnused kokkuvõtvalt muusikas</a:t>
            </a:r>
            <a:r>
              <a:rPr lang="et-EE" dirty="0"/>
              <a:t>​</a:t>
            </a:r>
          </a:p>
        </p:txBody>
      </p:sp>
      <p:sp>
        <p:nvSpPr>
          <p:cNvPr id="3" name="Sisu kohatäide 2">
            <a:extLst>
              <a:ext uri="{FF2B5EF4-FFF2-40B4-BE49-F238E27FC236}">
                <a16:creationId xmlns:a16="http://schemas.microsoft.com/office/drawing/2014/main" id="{96A3BE30-800D-4C17-888D-FC52C90A8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319" y="1377538"/>
            <a:ext cx="11827824" cy="5438897"/>
          </a:xfrm>
        </p:spPr>
        <p:txBody>
          <a:bodyPr>
            <a:normAutofit fontScale="85000" lnSpcReduction="20000"/>
          </a:bodyPr>
          <a:lstStyle/>
          <a:p>
            <a:pPr marL="0" indent="0" fontAlgn="base">
              <a:buNone/>
            </a:pPr>
            <a:r>
              <a:rPr lang="et-EE" b="1" dirty="0"/>
              <a:t>Renessanss</a:t>
            </a:r>
            <a:r>
              <a:rPr lang="et-EE" dirty="0"/>
              <a:t>: </a:t>
            </a:r>
            <a:r>
              <a:rPr lang="et-EE" i="1" dirty="0" err="1"/>
              <a:t>ars</a:t>
            </a:r>
            <a:r>
              <a:rPr lang="et-EE" i="1" dirty="0"/>
              <a:t> </a:t>
            </a:r>
            <a:r>
              <a:rPr lang="et-EE" i="1" dirty="0" err="1"/>
              <a:t>nova</a:t>
            </a:r>
            <a:r>
              <a:rPr lang="et-EE" dirty="0"/>
              <a:t>; helilooja isiku rõhutamine; reformatsioon kirikumuusikas; ilmaliku muusika osatähtsuse tõus; nooditrükitehnika;</a:t>
            </a:r>
            <a:r>
              <a:rPr lang="en-US" dirty="0"/>
              <a:t>​</a:t>
            </a:r>
            <a:endParaRPr lang="et-EE" dirty="0"/>
          </a:p>
          <a:p>
            <a:pPr marL="0" indent="0" fontAlgn="base">
              <a:buNone/>
            </a:pPr>
            <a:endParaRPr lang="en-US" dirty="0"/>
          </a:p>
          <a:p>
            <a:pPr marL="0" indent="0" fontAlgn="base">
              <a:buNone/>
            </a:pPr>
            <a:r>
              <a:rPr lang="et-EE" b="1" dirty="0"/>
              <a:t>Barokk</a:t>
            </a:r>
            <a:r>
              <a:rPr lang="et-EE" dirty="0"/>
              <a:t>: ooper; oratoorium; orel kirikupillina; </a:t>
            </a:r>
            <a:r>
              <a:rPr lang="et-EE" b="1" dirty="0"/>
              <a:t>Bach, Händel, Vivaldi, </a:t>
            </a:r>
            <a:r>
              <a:rPr lang="et-EE" b="1" dirty="0" err="1"/>
              <a:t>Corelli</a:t>
            </a:r>
            <a:r>
              <a:rPr lang="et-EE" dirty="0"/>
              <a:t>; keelpillid, klavessiin;​</a:t>
            </a:r>
          </a:p>
          <a:p>
            <a:pPr marL="0" indent="0" fontAlgn="base">
              <a:buNone/>
            </a:pPr>
            <a:endParaRPr lang="et-EE" dirty="0"/>
          </a:p>
          <a:p>
            <a:pPr marL="0" indent="0" fontAlgn="base">
              <a:buNone/>
            </a:pPr>
            <a:r>
              <a:rPr lang="et-EE" b="1" dirty="0"/>
              <a:t>Klassitsism: </a:t>
            </a:r>
            <a:r>
              <a:rPr lang="et-EE" dirty="0"/>
              <a:t>klassikaline sonaadivorm; sümfoonia väljakujunemine; klassikaline orkestrikoosseis; muusika populariseerimine; Viini klassikud: </a:t>
            </a:r>
            <a:r>
              <a:rPr lang="et-EE" b="1" dirty="0"/>
              <a:t>Haydn, Mozart, Beethoven;</a:t>
            </a:r>
            <a:r>
              <a:rPr lang="et-EE" dirty="0"/>
              <a:t>​</a:t>
            </a:r>
          </a:p>
          <a:p>
            <a:pPr marL="0" indent="0" fontAlgn="base">
              <a:buNone/>
            </a:pPr>
            <a:endParaRPr lang="et-EE" dirty="0"/>
          </a:p>
          <a:p>
            <a:pPr marL="0" indent="0" fontAlgn="base">
              <a:buNone/>
            </a:pPr>
            <a:r>
              <a:rPr lang="et-EE" b="1" dirty="0"/>
              <a:t>Romantism: </a:t>
            </a:r>
            <a:r>
              <a:rPr lang="et-EE" dirty="0"/>
              <a:t>vastandid –</a:t>
            </a:r>
            <a:r>
              <a:rPr lang="et-EE" b="1" dirty="0"/>
              <a:t> </a:t>
            </a:r>
            <a:r>
              <a:rPr lang="et-EE" dirty="0"/>
              <a:t>väike- ja suurvormid; </a:t>
            </a:r>
            <a:r>
              <a:rPr lang="et-EE" dirty="0" err="1"/>
              <a:t>hiigelorkestrid</a:t>
            </a:r>
            <a:r>
              <a:rPr lang="et-EE" dirty="0"/>
              <a:t>; narratiivsus; ooperi kuldaeg; virtuoosikultus; soolopillidena klaver ja viiul;</a:t>
            </a:r>
            <a:r>
              <a:rPr lang="et-EE" b="1" dirty="0"/>
              <a:t> </a:t>
            </a:r>
            <a:r>
              <a:rPr lang="et-EE" b="1" dirty="0" err="1"/>
              <a:t>Lizst</a:t>
            </a:r>
            <a:r>
              <a:rPr lang="et-EE" b="1" dirty="0"/>
              <a:t>, Chopin, Schubert, Wagner, Verdi;</a:t>
            </a:r>
            <a:r>
              <a:rPr lang="en-US" dirty="0"/>
              <a:t>​</a:t>
            </a:r>
            <a:endParaRPr lang="et-EE" dirty="0"/>
          </a:p>
          <a:p>
            <a:pPr marL="0" indent="0" fontAlgn="base">
              <a:buNone/>
            </a:pPr>
            <a:endParaRPr lang="en-US" dirty="0"/>
          </a:p>
          <a:p>
            <a:pPr marL="0" indent="0" fontAlgn="base">
              <a:buNone/>
            </a:pPr>
            <a:r>
              <a:rPr lang="et-EE" b="1" dirty="0"/>
              <a:t>Rahvusromantism: </a:t>
            </a:r>
            <a:r>
              <a:rPr lang="et-EE" dirty="0"/>
              <a:t>rahvale omase kasutamine teemades (rahvaviisid, mütoloogia); stiilide edasiarendamine, segunemine. </a:t>
            </a:r>
            <a:r>
              <a:rPr lang="et-EE" b="1" dirty="0"/>
              <a:t>Tšaikovski, Grieg, </a:t>
            </a:r>
            <a:r>
              <a:rPr lang="et-EE" b="1" dirty="0" err="1"/>
              <a:t>Sibelius</a:t>
            </a:r>
            <a:r>
              <a:rPr lang="et-EE" b="1" dirty="0"/>
              <a:t>, </a:t>
            </a:r>
            <a:r>
              <a:rPr lang="et-EE" b="1" dirty="0" err="1"/>
              <a:t>Dvoržak</a:t>
            </a:r>
            <a:r>
              <a:rPr lang="et-EE" b="1" dirty="0"/>
              <a:t>.</a:t>
            </a:r>
            <a:r>
              <a:rPr lang="en-US" dirty="0"/>
              <a:t>​</a:t>
            </a:r>
          </a:p>
          <a:p>
            <a:pPr marL="0" indent="0" fontAlgn="base">
              <a:buNone/>
            </a:pPr>
            <a:r>
              <a:rPr lang="et-EE" dirty="0"/>
              <a:t>​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004509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1174BE34C14304BAC6D0770C9105B47" ma:contentTypeVersion="18" ma:contentTypeDescription="Loo uus dokument" ma:contentTypeScope="" ma:versionID="8b4b943824e72fd622a2825f754c156d">
  <xsd:schema xmlns:xsd="http://www.w3.org/2001/XMLSchema" xmlns:xs="http://www.w3.org/2001/XMLSchema" xmlns:p="http://schemas.microsoft.com/office/2006/metadata/properties" xmlns:ns3="f86c702f-0a8f-45c2-b4ff-4f1a3ccfe3f2" xmlns:ns4="2c6d57be-760b-420b-b479-ded4a9883101" targetNamespace="http://schemas.microsoft.com/office/2006/metadata/properties" ma:root="true" ma:fieldsID="ef7f4f1c01fc2b2dd5f28d4d88ab5752" ns3:_="" ns4:_="">
    <xsd:import namespace="f86c702f-0a8f-45c2-b4ff-4f1a3ccfe3f2"/>
    <xsd:import namespace="2c6d57be-760b-420b-b479-ded4a988310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ServiceOCR" minOccurs="0"/>
                <xsd:element ref="ns4:MediaLengthInSeconds" minOccurs="0"/>
                <xsd:element ref="ns4:MediaServiceSearchProperties" minOccurs="0"/>
                <xsd:element ref="ns4:_activity" minOccurs="0"/>
                <xsd:element ref="ns4:MediaServiceObjectDetectorVersion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6c702f-0a8f-45c2-b4ff-4f1a3ccfe3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Ühiskasutuse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Ühiskasutusse andmise üksikasjad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Vihjeräsi jagamine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d57be-760b-420b-b479-ded4a98831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utüüp"/>
        <xsd:element ref="dc:title" minOccurs="0" maxOccurs="1" ma:index="4" ma:displayName="Pealkiri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c6d57be-760b-420b-b479-ded4a9883101" xsi:nil="true"/>
  </documentManagement>
</p:properties>
</file>

<file path=customXml/itemProps1.xml><?xml version="1.0" encoding="utf-8"?>
<ds:datastoreItem xmlns:ds="http://schemas.openxmlformats.org/officeDocument/2006/customXml" ds:itemID="{F497ADE3-7257-4649-9A77-7E3B9BE35B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6c702f-0a8f-45c2-b4ff-4f1a3ccfe3f2"/>
    <ds:schemaRef ds:uri="2c6d57be-760b-420b-b479-ded4a98831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97D61E1-F10C-4FC0-B84D-E30369D855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057591-B091-4BC4-876A-038B8D4E84B6}">
  <ds:schemaRefs>
    <ds:schemaRef ds:uri="f86c702f-0a8f-45c2-b4ff-4f1a3ccfe3f2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2c6d57be-760b-420b-b479-ded4a988310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502</Words>
  <Application>Microsoft Office PowerPoint</Application>
  <PresentationFormat>Laiekraan</PresentationFormat>
  <Paragraphs>50</Paragraphs>
  <Slides>4</Slides>
  <Notes>0</Notes>
  <HiddenSlides>0</HiddenSlides>
  <MMClips>0</MMClips>
  <ScaleCrop>false</ScaleCrop>
  <HeadingPairs>
    <vt:vector size="6" baseType="variant">
      <vt:variant>
        <vt:lpstr>Kasutatud fondid</vt:lpstr>
      </vt:variant>
      <vt:variant>
        <vt:i4>3</vt:i4>
      </vt:variant>
      <vt:variant>
        <vt:lpstr>Kujundus</vt:lpstr>
      </vt:variant>
      <vt:variant>
        <vt:i4>1</vt:i4>
      </vt:variant>
      <vt:variant>
        <vt:lpstr>Slaidipealkirjad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Office'i kujundus</vt:lpstr>
      <vt:lpstr>Kursusel käsitletavad stiilid kokkuvõtvalt</vt:lpstr>
      <vt:lpstr>Stiilide üldised tunnused kokkuvõtvalt</vt:lpstr>
      <vt:lpstr>Stiilide vormitunnused kokkuvõtvalt kunst​is</vt:lpstr>
      <vt:lpstr>Stiilide vormitunnused kokkuvõtvalt muusikas​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Kursusel käsitletavad stiilid kokkuvõtvalt</dc:title>
  <dc:creator>Mariana Jürimäe</dc:creator>
  <cp:lastModifiedBy>Mariana Jürimäe</cp:lastModifiedBy>
  <cp:revision>1</cp:revision>
  <dcterms:created xsi:type="dcterms:W3CDTF">2025-09-17T06:46:52Z</dcterms:created>
  <dcterms:modified xsi:type="dcterms:W3CDTF">2025-09-17T06:51:49Z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0x01010061174BE34C14304BAC6D0770C9105B47</vt:lpwstr>
  </property>
</Properties>
</file>