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7" r:id="rId3"/>
    <p:sldId id="265" r:id="rId4"/>
    <p:sldId id="263" r:id="rId5"/>
    <p:sldId id="266" r:id="rId6"/>
    <p:sldId id="269" r:id="rId7"/>
    <p:sldId id="27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57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n Jahhu" userId="49fe3381-5952-4ad8-ae6a-2fa4e0c4b768" providerId="ADAL" clId="{9D4953B9-5997-4979-B06B-3EB89D0EDEFF}"/>
    <pc:docChg chg="undo addSld delSld modSld sldOrd">
      <pc:chgData name="Ain Jahhu" userId="49fe3381-5952-4ad8-ae6a-2fa4e0c4b768" providerId="ADAL" clId="{9D4953B9-5997-4979-B06B-3EB89D0EDEFF}" dt="2025-09-15T12:50:16.429" v="16" actId="2696"/>
      <pc:docMkLst>
        <pc:docMk/>
      </pc:docMkLst>
      <pc:sldChg chg="del">
        <pc:chgData name="Ain Jahhu" userId="49fe3381-5952-4ad8-ae6a-2fa4e0c4b768" providerId="ADAL" clId="{9D4953B9-5997-4979-B06B-3EB89D0EDEFF}" dt="2025-09-15T12:50:04.815" v="11" actId="2696"/>
        <pc:sldMkLst>
          <pc:docMk/>
          <pc:sldMk cId="1695684379" sldId="257"/>
        </pc:sldMkLst>
      </pc:sldChg>
      <pc:sldChg chg="del">
        <pc:chgData name="Ain Jahhu" userId="49fe3381-5952-4ad8-ae6a-2fa4e0c4b768" providerId="ADAL" clId="{9D4953B9-5997-4979-B06B-3EB89D0EDEFF}" dt="2025-09-15T12:50:10.623" v="14" actId="2696"/>
        <pc:sldMkLst>
          <pc:docMk/>
          <pc:sldMk cId="954766723" sldId="258"/>
        </pc:sldMkLst>
      </pc:sldChg>
      <pc:sldChg chg="del">
        <pc:chgData name="Ain Jahhu" userId="49fe3381-5952-4ad8-ae6a-2fa4e0c4b768" providerId="ADAL" clId="{9D4953B9-5997-4979-B06B-3EB89D0EDEFF}" dt="2025-09-15T12:50:15.359" v="15" actId="2696"/>
        <pc:sldMkLst>
          <pc:docMk/>
          <pc:sldMk cId="3960195880" sldId="259"/>
        </pc:sldMkLst>
      </pc:sldChg>
      <pc:sldChg chg="del">
        <pc:chgData name="Ain Jahhu" userId="49fe3381-5952-4ad8-ae6a-2fa4e0c4b768" providerId="ADAL" clId="{9D4953B9-5997-4979-B06B-3EB89D0EDEFF}" dt="2025-09-15T12:49:02.802" v="5" actId="2696"/>
        <pc:sldMkLst>
          <pc:docMk/>
          <pc:sldMk cId="3926215544" sldId="260"/>
        </pc:sldMkLst>
      </pc:sldChg>
      <pc:sldChg chg="del">
        <pc:chgData name="Ain Jahhu" userId="49fe3381-5952-4ad8-ae6a-2fa4e0c4b768" providerId="ADAL" clId="{9D4953B9-5997-4979-B06B-3EB89D0EDEFF}" dt="2025-09-15T12:49:05.404" v="6" actId="2696"/>
        <pc:sldMkLst>
          <pc:docMk/>
          <pc:sldMk cId="1642458057" sldId="261"/>
        </pc:sldMkLst>
      </pc:sldChg>
      <pc:sldChg chg="del">
        <pc:chgData name="Ain Jahhu" userId="49fe3381-5952-4ad8-ae6a-2fa4e0c4b768" providerId="ADAL" clId="{9D4953B9-5997-4979-B06B-3EB89D0EDEFF}" dt="2025-09-15T12:49:06.476" v="7" actId="2696"/>
        <pc:sldMkLst>
          <pc:docMk/>
          <pc:sldMk cId="1974090062" sldId="262"/>
        </pc:sldMkLst>
      </pc:sldChg>
      <pc:sldChg chg="add del ord">
        <pc:chgData name="Ain Jahhu" userId="49fe3381-5952-4ad8-ae6a-2fa4e0c4b768" providerId="ADAL" clId="{9D4953B9-5997-4979-B06B-3EB89D0EDEFF}" dt="2025-09-15T12:50:08.138" v="13" actId="2696"/>
        <pc:sldMkLst>
          <pc:docMk/>
          <pc:sldMk cId="2298275020" sldId="263"/>
        </pc:sldMkLst>
      </pc:sldChg>
      <pc:sldChg chg="del">
        <pc:chgData name="Ain Jahhu" userId="49fe3381-5952-4ad8-ae6a-2fa4e0c4b768" providerId="ADAL" clId="{9D4953B9-5997-4979-B06B-3EB89D0EDEFF}" dt="2025-09-15T12:49:38.284" v="9" actId="2696"/>
        <pc:sldMkLst>
          <pc:docMk/>
          <pc:sldMk cId="1975303916" sldId="264"/>
        </pc:sldMkLst>
      </pc:sldChg>
      <pc:sldChg chg="ord">
        <pc:chgData name="Ain Jahhu" userId="49fe3381-5952-4ad8-ae6a-2fa4e0c4b768" providerId="ADAL" clId="{9D4953B9-5997-4979-B06B-3EB89D0EDEFF}" dt="2025-09-15T12:49:44.944" v="10"/>
        <pc:sldMkLst>
          <pc:docMk/>
          <pc:sldMk cId="2366239445" sldId="265"/>
        </pc:sldMkLst>
      </pc:sldChg>
      <pc:sldChg chg="add">
        <pc:chgData name="Ain Jahhu" userId="49fe3381-5952-4ad8-ae6a-2fa4e0c4b768" providerId="ADAL" clId="{9D4953B9-5997-4979-B06B-3EB89D0EDEFF}" dt="2025-09-15T12:47:55.330" v="0"/>
        <pc:sldMkLst>
          <pc:docMk/>
          <pc:sldMk cId="1107384209" sldId="266"/>
        </pc:sldMkLst>
      </pc:sldChg>
      <pc:sldChg chg="add">
        <pc:chgData name="Ain Jahhu" userId="49fe3381-5952-4ad8-ae6a-2fa4e0c4b768" providerId="ADAL" clId="{9D4953B9-5997-4979-B06B-3EB89D0EDEFF}" dt="2025-09-15T12:48:31.114" v="1"/>
        <pc:sldMkLst>
          <pc:docMk/>
          <pc:sldMk cId="372606102" sldId="267"/>
        </pc:sldMkLst>
      </pc:sldChg>
      <pc:sldChg chg="add del">
        <pc:chgData name="Ain Jahhu" userId="49fe3381-5952-4ad8-ae6a-2fa4e0c4b768" providerId="ADAL" clId="{9D4953B9-5997-4979-B06B-3EB89D0EDEFF}" dt="2025-09-15T12:50:16.429" v="16" actId="2696"/>
        <pc:sldMkLst>
          <pc:docMk/>
          <pc:sldMk cId="1054244394" sldId="268"/>
        </pc:sldMkLst>
      </pc:sldChg>
      <pc:sldChg chg="add">
        <pc:chgData name="Ain Jahhu" userId="49fe3381-5952-4ad8-ae6a-2fa4e0c4b768" providerId="ADAL" clId="{9D4953B9-5997-4979-B06B-3EB89D0EDEFF}" dt="2025-09-15T12:48:53.962" v="3"/>
        <pc:sldMkLst>
          <pc:docMk/>
          <pc:sldMk cId="3835678666" sldId="269"/>
        </pc:sldMkLst>
      </pc:sldChg>
      <pc:sldChg chg="add">
        <pc:chgData name="Ain Jahhu" userId="49fe3381-5952-4ad8-ae6a-2fa4e0c4b768" providerId="ADAL" clId="{9D4953B9-5997-4979-B06B-3EB89D0EDEFF}" dt="2025-09-15T12:49:00.202" v="4"/>
        <pc:sldMkLst>
          <pc:docMk/>
          <pc:sldMk cId="1156363302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t-EE" dirty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t-EE" dirty="0"/>
              <a:t>Esitluse Autor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icture containing text, building, train&#10;&#10;Description automatically generated">
            <a:extLst>
              <a:ext uri="{FF2B5EF4-FFF2-40B4-BE49-F238E27FC236}">
                <a16:creationId xmlns:a16="http://schemas.microsoft.com/office/drawing/2014/main" id="{CC301D99-E841-494F-B474-236B6C9244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955"/>
            <a:ext cx="12192000" cy="31549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41C355C-8BA0-4596-AAF9-720F42D51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8406"/>
            <a:ext cx="4048125" cy="67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8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24128" y="930442"/>
            <a:ext cx="4389120" cy="157370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t-EE" dirty="0"/>
              <a:t>PEALKIRI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15000" y="1219200"/>
            <a:ext cx="5678424" cy="48720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265176" indent="-137160">
              <a:buClr>
                <a:srgbClr val="C00000"/>
              </a:buClr>
              <a:buFont typeface="Arial" panose="020B0604020202020204" pitchFamily="34" charset="0"/>
              <a:buChar char="•"/>
              <a:defRPr sz="2000"/>
            </a:lvl2pPr>
            <a:lvl3pPr marL="448056" indent="-137160">
              <a:buFont typeface="Arial" panose="020B0604020202020204" pitchFamily="34" charset="0"/>
              <a:buChar char="•"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dirty="0"/>
              <a:t>Alapealkiri / tekst</a:t>
            </a:r>
            <a:endParaRPr lang="en-US" dirty="0"/>
          </a:p>
          <a:p>
            <a:pPr lvl="1"/>
            <a:r>
              <a:rPr lang="et-EE" dirty="0"/>
              <a:t>Alapunkt 1</a:t>
            </a:r>
            <a:endParaRPr lang="en-US" dirty="0"/>
          </a:p>
          <a:p>
            <a:pPr lvl="2"/>
            <a:r>
              <a:rPr lang="et-EE" dirty="0"/>
              <a:t>Alapunkt 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24128" y="2552781"/>
            <a:ext cx="4389120" cy="3538435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dirty="0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3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t-EE" dirty="0"/>
              <a:t>Pealkiri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dirty="0"/>
              <a:t>Kliki ikoonile, et lisada pilt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dirty="0"/>
              <a:t>Autor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730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T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10040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179061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/>
              <a:t>Klõpsake juhteksemplari alapealkirja laadi redigeerimiseks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8BF1-4B65-4EC0-9DBF-471FE850A0B8}" type="datetimeFigureOut">
              <a:rPr lang="et-EE" smtClean="0"/>
              <a:t>15.09.2025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C3D7-CD9F-4DEF-8D85-808B6D8688E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4543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t-EE" dirty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t-EE" dirty="0"/>
              <a:t>Esitluse Autor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icture containing text, building, train&#10;&#10;Description automatically generated">
            <a:extLst>
              <a:ext uri="{FF2B5EF4-FFF2-40B4-BE49-F238E27FC236}">
                <a16:creationId xmlns:a16="http://schemas.microsoft.com/office/drawing/2014/main" id="{CC301D99-E841-494F-B474-236B6C9244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955"/>
            <a:ext cx="12192000" cy="31549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38FA7F-2ED4-4F34-90D8-C1BA2A5CC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931" y="239193"/>
            <a:ext cx="1927318" cy="10189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41C355C-8BA0-4596-AAF9-720F42D51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8406"/>
            <a:ext cx="4048125" cy="6767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64B698-D100-47E9-8A4A-8897017017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3" y="116716"/>
            <a:ext cx="1927319" cy="111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7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24128" y="2286000"/>
            <a:ext cx="9720071" cy="3781425"/>
          </a:xfrm>
          <a:prstGeom prst="rect">
            <a:avLst/>
          </a:prstGeom>
        </p:spPr>
        <p:txBody>
          <a:bodyPr/>
          <a:lstStyle>
            <a:lvl2pPr marL="265176" indent="-13716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448056" indent="-13716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t-EE" dirty="0"/>
              <a:t>Alapealkiri / tekst</a:t>
            </a:r>
            <a:endParaRPr lang="en-US" dirty="0"/>
          </a:p>
          <a:p>
            <a:pPr lvl="1"/>
            <a:r>
              <a:rPr lang="et-EE" dirty="0"/>
              <a:t>Alapunkt 1</a:t>
            </a:r>
            <a:endParaRPr lang="en-US" dirty="0"/>
          </a:p>
          <a:p>
            <a:pPr lvl="2"/>
            <a:r>
              <a:rPr lang="et-EE" dirty="0"/>
              <a:t>Alapunkt 2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ADF93B8-60CE-4BEA-8D73-2A1E40B10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4128" y="890337"/>
            <a:ext cx="9720072" cy="1194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t-EE" dirty="0"/>
              <a:t>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7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ADF93B8-60CE-4BEA-8D73-2A1E40B10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5964" y="2410326"/>
            <a:ext cx="9720072" cy="2037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="1">
                <a:solidFill>
                  <a:srgbClr val="EC7815"/>
                </a:solidFill>
              </a:defRPr>
            </a:lvl1pPr>
          </a:lstStyle>
          <a:p>
            <a:r>
              <a:rPr lang="et-EE" dirty="0"/>
              <a:t>ALAJAOTUS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3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8942C19-19DE-4E04-99B6-E42559AD8C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5964" y="2410326"/>
            <a:ext cx="9720072" cy="2037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t-EE" dirty="0"/>
              <a:t>ALAJAOTUS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19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24128" y="2286000"/>
            <a:ext cx="4754880" cy="3762375"/>
          </a:xfrm>
          <a:prstGeom prst="rect">
            <a:avLst/>
          </a:prstGeom>
        </p:spPr>
        <p:txBody>
          <a:bodyPr/>
          <a:lstStyle>
            <a:lvl2pPr marL="265176" indent="-13716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448056" indent="-13716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t-EE" dirty="0"/>
              <a:t>Alapealkiri / tekst</a:t>
            </a:r>
            <a:endParaRPr lang="en-US" dirty="0"/>
          </a:p>
          <a:p>
            <a:pPr lvl="1"/>
            <a:r>
              <a:rPr lang="et-EE" dirty="0"/>
              <a:t>Alapunkt 1</a:t>
            </a:r>
            <a:endParaRPr lang="en-US" dirty="0"/>
          </a:p>
          <a:p>
            <a:pPr lvl="2"/>
            <a:r>
              <a:rPr lang="et-EE" dirty="0"/>
              <a:t>Alapunkt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9320" y="2286000"/>
            <a:ext cx="4754880" cy="3762375"/>
          </a:xfrm>
          <a:prstGeom prst="rect">
            <a:avLst/>
          </a:prstGeom>
        </p:spPr>
        <p:txBody>
          <a:bodyPr/>
          <a:lstStyle>
            <a:lvl2pPr marL="265176" indent="-13716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448056" indent="-13716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t-EE" dirty="0"/>
              <a:t>Alapealkiri / tekst</a:t>
            </a:r>
            <a:endParaRPr lang="en-US" dirty="0"/>
          </a:p>
          <a:p>
            <a:pPr lvl="1"/>
            <a:r>
              <a:rPr lang="et-EE" dirty="0"/>
              <a:t>Alapunkt 1</a:t>
            </a:r>
            <a:endParaRPr lang="en-US" dirty="0"/>
          </a:p>
          <a:p>
            <a:pPr lvl="2"/>
            <a:r>
              <a:rPr lang="et-EE" dirty="0"/>
              <a:t>Alapunkt 2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5C7881B-6E12-4C20-ADBB-96B62D0418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4128" y="890337"/>
            <a:ext cx="9720072" cy="1194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t-EE" dirty="0"/>
              <a:t>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7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137160" rIns="137160"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300" b="1" cap="none" baseline="0">
                <a:solidFill>
                  <a:srgbClr val="EC7815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/>
              <a:t>ALAPEALKIRI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24128" y="3160294"/>
            <a:ext cx="4754880" cy="285950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65176" indent="-137160">
              <a:buClr>
                <a:srgbClr val="C00000"/>
              </a:buClr>
              <a:buFont typeface="Arial" panose="020B0604020202020204" pitchFamily="34" charset="0"/>
              <a:buChar char="•"/>
              <a:defRPr/>
            </a:lvl2pPr>
            <a:lvl3pPr marL="448056" indent="-137160">
              <a:buFont typeface="Arial" panose="020B0604020202020204" pitchFamily="34" charset="0"/>
              <a:buChar char="•"/>
              <a:defRPr/>
            </a:lvl3pPr>
            <a:lvl4pPr>
              <a:defRPr/>
            </a:lvl4pPr>
          </a:lstStyle>
          <a:p>
            <a:pPr lvl="0"/>
            <a:r>
              <a:rPr lang="et-EE" dirty="0"/>
              <a:t>Alapealkiri / tekst</a:t>
            </a:r>
            <a:endParaRPr lang="en-US" dirty="0"/>
          </a:p>
          <a:p>
            <a:pPr lvl="1"/>
            <a:r>
              <a:rPr lang="et-EE" dirty="0"/>
              <a:t>Alapunkt 1</a:t>
            </a:r>
            <a:endParaRPr lang="en-US" dirty="0"/>
          </a:p>
          <a:p>
            <a:pPr lvl="2"/>
            <a:r>
              <a:rPr lang="et-EE" dirty="0"/>
              <a:t>Alapunkt 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989320" y="2179636"/>
            <a:ext cx="4754880" cy="8229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137160" rIns="137160"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US" sz="2300" b="1" kern="1200" cap="none" baseline="0" dirty="0">
                <a:solidFill>
                  <a:srgbClr val="EC7815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/>
              <a:t>ALAPEALKIRI 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989320" y="3160294"/>
            <a:ext cx="4754880" cy="2859506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65176" indent="-13716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448056" indent="-13716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t-EE" dirty="0"/>
              <a:t>Alapealkiri / tekst</a:t>
            </a:r>
            <a:endParaRPr lang="en-US" dirty="0"/>
          </a:p>
          <a:p>
            <a:pPr lvl="1"/>
            <a:r>
              <a:rPr lang="et-EE" dirty="0"/>
              <a:t>Alapunkt 1</a:t>
            </a:r>
            <a:endParaRPr lang="en-US" dirty="0"/>
          </a:p>
          <a:p>
            <a:pPr lvl="2"/>
            <a:r>
              <a:rPr lang="et-EE" dirty="0"/>
              <a:t>Alapunkt 2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5EE6840-789C-4607-AB42-781E8FA1E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4128" y="890337"/>
            <a:ext cx="9720072" cy="1194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t-EE" dirty="0"/>
              <a:t>Pealkiri - Võrdlus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80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30E7225-E857-4D74-B4E3-34027F818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4128" y="890337"/>
            <a:ext cx="9720072" cy="1194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t-EE" dirty="0"/>
              <a:t>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9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93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890337"/>
            <a:ext cx="9720072" cy="1194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dirty="0"/>
              <a:t>Pealkiri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37719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t-EE" dirty="0"/>
              <a:t>Alapealkiri / tekst</a:t>
            </a:r>
            <a:endParaRPr lang="en-US" dirty="0"/>
          </a:p>
          <a:p>
            <a:pPr lvl="1"/>
            <a:r>
              <a:rPr lang="et-EE" dirty="0"/>
              <a:t>Alapunkt 1</a:t>
            </a:r>
            <a:endParaRPr lang="en-US" dirty="0"/>
          </a:p>
          <a:p>
            <a:pPr lvl="2"/>
            <a:r>
              <a:rPr lang="et-EE" dirty="0"/>
              <a:t>Alapunkt 2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1E8166-961C-4B84-BC6C-4DA0C3B609C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5" y="0"/>
            <a:ext cx="11714629" cy="7044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E75CC5-CFF4-4737-A51D-CB8103E1F52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568" y="6309360"/>
            <a:ext cx="1809189" cy="30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3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upload.wikimedia.org/wikipedia/commons/1/1b/Linux_Distribution_Timeline.svg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gif"/><Relationship Id="rId5" Type="http://schemas.openxmlformats.org/officeDocument/2006/relationships/image" Target="../media/image13.jp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Arvutitest üldiselt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/>
              <a:t>Ain </a:t>
            </a:r>
            <a:r>
              <a:rPr lang="et-EE" dirty="0" err="1"/>
              <a:t>Jahhu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50016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/>
              <a:t>Riistvara</a:t>
            </a:r>
          </a:p>
          <a:p>
            <a:pPr lvl="1"/>
            <a:r>
              <a:rPr lang="et-EE" dirty="0"/>
              <a:t>Sisendseadmed (klaviatuur, hiir, skänner, mikrofon)</a:t>
            </a:r>
          </a:p>
          <a:p>
            <a:pPr lvl="1"/>
            <a:r>
              <a:rPr lang="et-EE" dirty="0"/>
              <a:t>Töötlusseadmed (keskseade, välismälu)</a:t>
            </a:r>
          </a:p>
          <a:p>
            <a:pPr lvl="1"/>
            <a:r>
              <a:rPr lang="et-EE" dirty="0"/>
              <a:t>Väljundseadmed (monitor, printer, kõlarid)</a:t>
            </a:r>
          </a:p>
          <a:p>
            <a:r>
              <a:rPr lang="et-EE" dirty="0"/>
              <a:t>Tarkvara</a:t>
            </a:r>
          </a:p>
          <a:p>
            <a:pPr lvl="1"/>
            <a:r>
              <a:rPr lang="et-EE" dirty="0"/>
              <a:t>Operatsioonisüsteem</a:t>
            </a:r>
          </a:p>
          <a:p>
            <a:pPr lvl="1"/>
            <a:r>
              <a:rPr lang="et-EE" dirty="0"/>
              <a:t>Rakendustarkvara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82EE1F70-A9D1-4C85-8DC1-5A820A1000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t-EE" dirty="0"/>
              <a:t>Põhikomponendid</a:t>
            </a:r>
          </a:p>
          <a:p>
            <a:pPr lvl="1"/>
            <a:r>
              <a:rPr lang="et-EE" dirty="0"/>
              <a:t>Emaplaat</a:t>
            </a:r>
          </a:p>
          <a:p>
            <a:pPr lvl="1"/>
            <a:r>
              <a:rPr lang="et-EE" dirty="0"/>
              <a:t>Protsessor</a:t>
            </a:r>
          </a:p>
          <a:p>
            <a:pPr lvl="1"/>
            <a:r>
              <a:rPr lang="et-EE" dirty="0"/>
              <a:t>Mälu</a:t>
            </a:r>
          </a:p>
          <a:p>
            <a:pPr lvl="1"/>
            <a:r>
              <a:rPr lang="et-EE" dirty="0"/>
              <a:t>Andmekandjad</a:t>
            </a:r>
          </a:p>
          <a:p>
            <a:pPr lvl="2"/>
            <a:r>
              <a:rPr lang="et-EE" dirty="0"/>
              <a:t>Kõvaketas, HDD</a:t>
            </a:r>
          </a:p>
          <a:p>
            <a:pPr lvl="2"/>
            <a:r>
              <a:rPr lang="et-EE" dirty="0"/>
              <a:t>CD ja DVD</a:t>
            </a:r>
          </a:p>
          <a:p>
            <a:pPr lvl="2"/>
            <a:r>
              <a:rPr lang="et-EE" dirty="0"/>
              <a:t>Mälupulk</a:t>
            </a:r>
          </a:p>
          <a:p>
            <a:pPr lvl="1"/>
            <a:r>
              <a:rPr lang="et-EE" dirty="0"/>
              <a:t>Klaviatuur ja hiir</a:t>
            </a:r>
          </a:p>
          <a:p>
            <a:pPr lvl="1"/>
            <a:r>
              <a:rPr lang="et-EE" dirty="0"/>
              <a:t>Monitor (kuvar)</a:t>
            </a:r>
          </a:p>
          <a:p>
            <a:endParaRPr lang="et-EE" dirty="0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Arvuti</a:t>
            </a:r>
          </a:p>
        </p:txBody>
      </p:sp>
    </p:spTree>
    <p:extLst>
      <p:ext uri="{BB962C8B-B14F-4D97-AF65-F5344CB8AC3E}">
        <p14:creationId xmlns:p14="http://schemas.microsoft.com/office/powerpoint/2010/main" val="372606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sz="2800" dirty="0"/>
              <a:t>Windows – XP, 7, 8, 8.1, …</a:t>
            </a:r>
          </a:p>
          <a:p>
            <a:r>
              <a:rPr lang="et-EE" sz="2800" dirty="0"/>
              <a:t>Linux – </a:t>
            </a:r>
            <a:r>
              <a:rPr lang="et-EE" sz="2800" dirty="0" err="1"/>
              <a:t>Ubuntu</a:t>
            </a:r>
            <a:r>
              <a:rPr lang="et-EE" sz="2800" dirty="0"/>
              <a:t>, </a:t>
            </a:r>
            <a:r>
              <a:rPr lang="et-EE" sz="2800" dirty="0" err="1"/>
              <a:t>RedHat</a:t>
            </a:r>
            <a:r>
              <a:rPr lang="et-EE" sz="2800" dirty="0"/>
              <a:t>, </a:t>
            </a:r>
            <a:r>
              <a:rPr lang="et-EE" sz="2800" dirty="0" err="1"/>
              <a:t>Debian</a:t>
            </a:r>
            <a:r>
              <a:rPr lang="et-EE" sz="2800" dirty="0"/>
              <a:t>, </a:t>
            </a:r>
            <a:r>
              <a:rPr lang="et-EE" sz="2800" dirty="0" err="1"/>
              <a:t>CentOS</a:t>
            </a:r>
            <a:r>
              <a:rPr lang="et-EE" sz="2800" dirty="0"/>
              <a:t>, </a:t>
            </a:r>
            <a:r>
              <a:rPr lang="et-EE" sz="2800" dirty="0" err="1"/>
              <a:t>Knoppix</a:t>
            </a:r>
            <a:r>
              <a:rPr lang="et-EE" sz="2800" dirty="0"/>
              <a:t>, </a:t>
            </a:r>
            <a:r>
              <a:rPr lang="et-EE" sz="2800" dirty="0" err="1"/>
              <a:t>Fedora</a:t>
            </a:r>
            <a:r>
              <a:rPr lang="et-EE" sz="2800" dirty="0"/>
              <a:t>, </a:t>
            </a:r>
            <a:r>
              <a:rPr lang="et-EE" sz="2800" dirty="0" err="1"/>
              <a:t>OpenSUSE</a:t>
            </a:r>
            <a:br>
              <a:rPr lang="et-EE" sz="2800" dirty="0"/>
            </a:br>
            <a:r>
              <a:rPr lang="et-EE" sz="2800" dirty="0">
                <a:hlinkClick r:id="rId2"/>
              </a:rPr>
              <a:t>http://upload.wikimedia.org/wikipedia/commons/1/1b/Linux_Distribution_Timeline.svg</a:t>
            </a:r>
            <a:endParaRPr lang="et-EE" sz="2800" dirty="0"/>
          </a:p>
          <a:p>
            <a:r>
              <a:rPr lang="et-EE" sz="2800" dirty="0" err="1"/>
              <a:t>Mac</a:t>
            </a:r>
            <a:r>
              <a:rPr lang="et-EE" sz="2800" dirty="0"/>
              <a:t> OS X – </a:t>
            </a:r>
            <a:r>
              <a:rPr lang="et-EE" sz="2800" dirty="0" err="1"/>
              <a:t>Snow</a:t>
            </a:r>
            <a:r>
              <a:rPr lang="et-EE" sz="2800" dirty="0"/>
              <a:t> Leopard, </a:t>
            </a:r>
            <a:r>
              <a:rPr lang="et-EE" sz="2800" dirty="0" err="1"/>
              <a:t>Lion</a:t>
            </a:r>
            <a:r>
              <a:rPr lang="et-EE" sz="2800" dirty="0"/>
              <a:t>,  </a:t>
            </a:r>
            <a:r>
              <a:rPr lang="et-EE" sz="2800" dirty="0" err="1"/>
              <a:t>Mavericks</a:t>
            </a:r>
            <a:r>
              <a:rPr lang="et-EE" sz="2800" dirty="0"/>
              <a:t>, </a:t>
            </a:r>
            <a:r>
              <a:rPr lang="et-EE" sz="2800" dirty="0" err="1"/>
              <a:t>Yosemite</a:t>
            </a:r>
            <a:endParaRPr lang="et-EE" sz="2800" dirty="0"/>
          </a:p>
          <a:p>
            <a:r>
              <a:rPr lang="et-EE" sz="2800" dirty="0" err="1"/>
              <a:t>Chrome</a:t>
            </a:r>
            <a:r>
              <a:rPr lang="et-EE" sz="2800" dirty="0"/>
              <a:t> OS</a:t>
            </a:r>
          </a:p>
          <a:p>
            <a:r>
              <a:rPr lang="et-EE" sz="2800" dirty="0"/>
              <a:t>Android, </a:t>
            </a:r>
            <a:r>
              <a:rPr lang="et-EE" sz="2800" dirty="0" err="1"/>
              <a:t>iOS</a:t>
            </a:r>
            <a:r>
              <a:rPr lang="et-EE" sz="2800" dirty="0"/>
              <a:t>, </a:t>
            </a:r>
            <a:r>
              <a:rPr lang="et-EE" sz="2800" dirty="0" err="1"/>
              <a:t>Symbian</a:t>
            </a:r>
            <a:endParaRPr lang="et-EE" sz="2800" dirty="0"/>
          </a:p>
          <a:p>
            <a:endParaRPr lang="et-EE" sz="2800" dirty="0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Operatsioonisüsteemid</a:t>
            </a:r>
          </a:p>
        </p:txBody>
      </p:sp>
    </p:spTree>
    <p:extLst>
      <p:ext uri="{BB962C8B-B14F-4D97-AF65-F5344CB8AC3E}">
        <p14:creationId xmlns:p14="http://schemas.microsoft.com/office/powerpoint/2010/main" val="2366239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sz="3200" dirty="0" err="1"/>
              <a:t>Protsessoriresursside</a:t>
            </a:r>
            <a:r>
              <a:rPr lang="et-EE" sz="3200" dirty="0"/>
              <a:t> jagamine</a:t>
            </a:r>
          </a:p>
          <a:p>
            <a:r>
              <a:rPr lang="et-EE" sz="3200" dirty="0"/>
              <a:t>Operatiivmälu haldamine</a:t>
            </a:r>
          </a:p>
          <a:p>
            <a:r>
              <a:rPr lang="et-EE" sz="3200" dirty="0"/>
              <a:t>Failide haldus</a:t>
            </a:r>
          </a:p>
          <a:p>
            <a:r>
              <a:rPr lang="et-EE" sz="3200" dirty="0"/>
              <a:t>Sisend-väljundseadmete haldus (I/O)</a:t>
            </a:r>
          </a:p>
          <a:p>
            <a:r>
              <a:rPr lang="et-EE" sz="3200" dirty="0"/>
              <a:t>Arvutivõrkude tugi</a:t>
            </a:r>
          </a:p>
          <a:p>
            <a:r>
              <a:rPr lang="et-EE" sz="3200" dirty="0"/>
              <a:t>Arvuti turvalisuse tagamine</a:t>
            </a:r>
          </a:p>
          <a:p>
            <a:r>
              <a:rPr lang="et-EE" sz="3200" dirty="0"/>
              <a:t>Käskude interpreteerimine</a:t>
            </a:r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/>
              <a:t>Operatsioonisüsteemi ülesanded</a:t>
            </a:r>
          </a:p>
        </p:txBody>
      </p:sp>
    </p:spTree>
    <p:extLst>
      <p:ext uri="{BB962C8B-B14F-4D97-AF65-F5344CB8AC3E}">
        <p14:creationId xmlns:p14="http://schemas.microsoft.com/office/powerpoint/2010/main" val="229827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19. sajand – perfokaardid,</a:t>
            </a:r>
          </a:p>
          <a:p>
            <a:r>
              <a:rPr lang="et-EE" dirty="0"/>
              <a:t>1936 – Esimene vabalt programmeeritav arvuti: Z1</a:t>
            </a:r>
          </a:p>
          <a:p>
            <a:r>
              <a:rPr lang="et-EE" dirty="0"/>
              <a:t>1944 – Mk1 </a:t>
            </a:r>
            <a:r>
              <a:rPr lang="et-EE" dirty="0" err="1"/>
              <a:t>Colossus</a:t>
            </a:r>
            <a:r>
              <a:rPr lang="et-EE" dirty="0"/>
              <a:t> (</a:t>
            </a:r>
            <a:r>
              <a:rPr lang="et-EE" dirty="0" err="1"/>
              <a:t>Enigma</a:t>
            </a:r>
            <a:r>
              <a:rPr lang="et-EE" dirty="0"/>
              <a:t> koodi murdmine)</a:t>
            </a:r>
          </a:p>
          <a:p>
            <a:r>
              <a:rPr lang="et-EE" dirty="0"/>
              <a:t>1947 - transistorid</a:t>
            </a:r>
          </a:p>
          <a:p>
            <a:r>
              <a:rPr lang="et-EE" dirty="0"/>
              <a:t>1954 – IBM</a:t>
            </a:r>
          </a:p>
          <a:p>
            <a:r>
              <a:rPr lang="et-EE" dirty="0"/>
              <a:t>1962 – esimene arvutimäng</a:t>
            </a:r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Ajalugu</a:t>
            </a:r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37672A72-2467-4DEB-91BC-0A1A93EEBD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124744"/>
            <a:ext cx="4711452" cy="3140968"/>
          </a:xfrm>
          <a:prstGeom prst="rect">
            <a:avLst/>
          </a:prstGeom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F7CF6A5B-5D45-440B-AE0D-36DB924F9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452022"/>
            <a:ext cx="4711452" cy="3459239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6E4700C1-D4F3-4DCF-9FE1-531E26D65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2171763"/>
            <a:ext cx="4711452" cy="3234215"/>
          </a:xfrm>
          <a:prstGeom prst="rect">
            <a:avLst/>
          </a:prstGeom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20C96181-1856-4955-A38E-EFD7EBDAC2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2757455"/>
            <a:ext cx="4711452" cy="3730362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6B4A0B81-7151-4050-998B-3DF1FA5446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3132024"/>
            <a:ext cx="4242031" cy="365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8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1969 – </a:t>
            </a:r>
            <a:r>
              <a:rPr lang="et-EE" dirty="0" err="1"/>
              <a:t>ARPAnet</a:t>
            </a:r>
            <a:endParaRPr lang="et-EE" dirty="0"/>
          </a:p>
          <a:p>
            <a:r>
              <a:rPr lang="et-EE" dirty="0"/>
              <a:t>1974 – esimesed personaalarvutid</a:t>
            </a:r>
          </a:p>
          <a:p>
            <a:r>
              <a:rPr lang="et-EE" dirty="0"/>
              <a:t>1976 – Apple</a:t>
            </a:r>
          </a:p>
          <a:p>
            <a:r>
              <a:rPr lang="et-EE" dirty="0"/>
              <a:t>1985 – Windows</a:t>
            </a:r>
          </a:p>
          <a:p>
            <a:r>
              <a:rPr lang="et-EE" dirty="0"/>
              <a:t>1991 – Linux, WWW</a:t>
            </a:r>
          </a:p>
          <a:p>
            <a:r>
              <a:rPr lang="et-EE" dirty="0"/>
              <a:t>1995-2000 – interneti leviku kõrgaeg</a:t>
            </a:r>
          </a:p>
          <a:p>
            <a:endParaRPr lang="et-EE" dirty="0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Ajalugu (2)</a:t>
            </a:r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8F6E840F-2491-484E-8767-10400373D6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00808"/>
            <a:ext cx="5316083" cy="3987062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3790B235-8A52-4A48-AD59-983855C9E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116" y="2037718"/>
            <a:ext cx="5827847" cy="3278164"/>
          </a:xfrm>
          <a:prstGeom prst="rect">
            <a:avLst/>
          </a:prstGeom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E2209150-A23F-426A-8D37-8E3A46E54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650" y="1916832"/>
            <a:ext cx="5564781" cy="3329893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83222CBD-481B-4CF3-8857-692405185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181" y="1916721"/>
            <a:ext cx="4572000" cy="3429000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11F6A649-AF06-4629-ADCD-BB991C6259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29" y="1672079"/>
            <a:ext cx="5222354" cy="417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7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Bitt – 0 või 1</a:t>
            </a:r>
          </a:p>
          <a:p>
            <a:r>
              <a:rPr lang="et-EE" dirty="0"/>
              <a:t>Bait (B) – 8 bitti</a:t>
            </a:r>
          </a:p>
          <a:p>
            <a:pPr lvl="1"/>
            <a:r>
              <a:rPr lang="et-EE" dirty="0"/>
              <a:t>1 kilobait KB = 1024 baiti</a:t>
            </a:r>
          </a:p>
          <a:p>
            <a:pPr lvl="1"/>
            <a:r>
              <a:rPr lang="et-EE" dirty="0"/>
              <a:t>1 megabait MB = 1024 KB</a:t>
            </a:r>
          </a:p>
          <a:p>
            <a:pPr lvl="1"/>
            <a:r>
              <a:rPr lang="et-EE" dirty="0"/>
              <a:t>1 gigabait GB = 1024 MB</a:t>
            </a:r>
          </a:p>
          <a:p>
            <a:pPr marL="457200" lvl="1" indent="0">
              <a:buNone/>
            </a:pPr>
            <a:r>
              <a:rPr lang="et-EE" dirty="0"/>
              <a:t>…</a:t>
            </a:r>
          </a:p>
          <a:p>
            <a:pPr marL="457200" lvl="1" indent="0">
              <a:buNone/>
            </a:pPr>
            <a:endParaRPr lang="et-EE" dirty="0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Andmeühikud</a:t>
            </a:r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350EBDF8-9F2F-49EC-9B09-713508FEDF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992" y="1328317"/>
            <a:ext cx="4560912" cy="473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63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TG_esitluse_teema">
  <a:themeElements>
    <a:clrScheme name="TTG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00000"/>
      </a:accent1>
      <a:accent2>
        <a:srgbClr val="FFC000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TG.pptx [Kirjutuskaitstud]" id="{B6A358AA-528F-4E81-9172-C9A9E8B7DD8D}" vid="{357955F8-0FC3-418E-91FF-E2283E42BD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TTG - esitluse-mall</Template>
  <TotalTime>111</TotalTime>
  <Words>235</Words>
  <Application>Microsoft Office PowerPoint</Application>
  <PresentationFormat>Laiekraan</PresentationFormat>
  <Paragraphs>55</Paragraphs>
  <Slides>7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7</vt:i4>
      </vt:variant>
    </vt:vector>
  </HeadingPairs>
  <TitlesOfParts>
    <vt:vector size="12" baseType="lpstr">
      <vt:lpstr>Arial</vt:lpstr>
      <vt:lpstr>Calibri</vt:lpstr>
      <vt:lpstr>Tw Cen MT</vt:lpstr>
      <vt:lpstr>Wingdings 3</vt:lpstr>
      <vt:lpstr>TTG_esitluse_teema</vt:lpstr>
      <vt:lpstr>Arvutitest üldiselt</vt:lpstr>
      <vt:lpstr>Arvuti</vt:lpstr>
      <vt:lpstr>Operatsioonisüsteemid</vt:lpstr>
      <vt:lpstr>Operatsioonisüsteemi ülesanded</vt:lpstr>
      <vt:lpstr>Ajalugu</vt:lpstr>
      <vt:lpstr>Ajalugu (2)</vt:lpstr>
      <vt:lpstr>Andmeühikud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Arvutiõpetus 1</dc:title>
  <dc:creator>Ain Jahhu</dc:creator>
  <cp:lastModifiedBy>Ain Jahhu</cp:lastModifiedBy>
  <cp:revision>14</cp:revision>
  <dcterms:created xsi:type="dcterms:W3CDTF">2013-04-03T13:10:30Z</dcterms:created>
  <dcterms:modified xsi:type="dcterms:W3CDTF">2025-09-15T12:50:30Z</dcterms:modified>
</cp:coreProperties>
</file>