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ila Marrus" initials="L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t-EE"/>
              <a:t>Muutke tiitli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Klõpsake laadi muutmiseks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t-EE"/>
              <a:t>Muutke tiitli laadi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t-EE"/>
              <a:t>Muutke tiitli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Muutke tiitli laadi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t-EE"/>
              <a:t>Muutke tiitli laadi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Muutke teksti laade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t-EE"/>
              <a:t>Muutke tiitli laadi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t-EE"/>
              <a:t>Muutke tiitli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AA94C1A-0BF1-495B-A65A-F01B48D52C8F}" type="datetimeFigureOut">
              <a:rPr lang="et-EE" smtClean="0"/>
              <a:t>07.11.2021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909CFCC-1C6F-43A0-A25E-5C66A6355A25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est-english.com/grammar-points/b2/unless-even-if-provided-as-long-conditional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err="1"/>
              <a:t>Conditional</a:t>
            </a:r>
            <a:r>
              <a:rPr lang="et-EE" dirty="0"/>
              <a:t> </a:t>
            </a:r>
            <a:r>
              <a:rPr lang="et-EE" dirty="0" err="1"/>
              <a:t>linking</a:t>
            </a:r>
            <a:r>
              <a:rPr lang="et-EE" dirty="0"/>
              <a:t> </a:t>
            </a:r>
            <a:r>
              <a:rPr lang="et-EE" dirty="0" err="1"/>
              <a:t>words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err="1"/>
              <a:t>Author</a:t>
            </a:r>
            <a:r>
              <a:rPr lang="et-EE" dirty="0"/>
              <a:t>: </a:t>
            </a:r>
            <a:r>
              <a:rPr lang="et-EE" dirty="0" err="1"/>
              <a:t>Sixten</a:t>
            </a:r>
            <a:r>
              <a:rPr lang="et-EE" dirty="0"/>
              <a:t> </a:t>
            </a:r>
            <a:r>
              <a:rPr lang="et-EE" dirty="0" err="1"/>
              <a:t>Hinnov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6268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err="1"/>
              <a:t>Conditional</a:t>
            </a:r>
            <a:r>
              <a:rPr lang="et-EE" dirty="0"/>
              <a:t> </a:t>
            </a:r>
            <a:r>
              <a:rPr lang="et-EE" dirty="0" err="1"/>
              <a:t>linking</a:t>
            </a:r>
            <a:r>
              <a:rPr lang="et-EE" dirty="0"/>
              <a:t> </a:t>
            </a:r>
            <a:r>
              <a:rPr lang="et-EE" dirty="0" err="1"/>
              <a:t>words</a:t>
            </a:r>
            <a:r>
              <a:rPr lang="et-EE" dirty="0"/>
              <a:t> and </a:t>
            </a:r>
            <a:r>
              <a:rPr lang="et-EE" dirty="0" err="1"/>
              <a:t>punctuation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If, as/so long as, unless, even if, providing, provided (that), on condition that, no matter how/who/what/where/when.</a:t>
            </a:r>
          </a:p>
          <a:p>
            <a:r>
              <a:rPr lang="en-GB" dirty="0"/>
              <a:t>When we start a conditional sentence with if then there is a comma at the beginning of the </a:t>
            </a:r>
            <a:r>
              <a:rPr lang="en-GB"/>
              <a:t>main clause.</a:t>
            </a:r>
            <a:endParaRPr lang="en-GB" dirty="0"/>
          </a:p>
          <a:p>
            <a:r>
              <a:rPr lang="en-GB" dirty="0"/>
              <a:t>In case I </a:t>
            </a:r>
            <a:r>
              <a:rPr lang="et-EE" dirty="0"/>
              <a:t>n</a:t>
            </a:r>
            <a:r>
              <a:rPr lang="en-GB" dirty="0" err="1"/>
              <a:t>eed</a:t>
            </a:r>
            <a:r>
              <a:rPr lang="en-GB" dirty="0"/>
              <a:t> to phone you</a:t>
            </a:r>
            <a:r>
              <a:rPr lang="en-GB" b="1" dirty="0"/>
              <a:t>,</a:t>
            </a:r>
            <a:r>
              <a:rPr lang="en-GB" dirty="0"/>
              <a:t> I´ll take the mobile.</a:t>
            </a:r>
          </a:p>
          <a:p>
            <a:r>
              <a:rPr lang="en-GB" dirty="0"/>
              <a:t>I´ll take the mobile in case I need to phone you.</a:t>
            </a:r>
          </a:p>
        </p:txBody>
      </p:sp>
    </p:spTree>
    <p:extLst>
      <p:ext uri="{BB962C8B-B14F-4D97-AF65-F5344CB8AC3E}">
        <p14:creationId xmlns:p14="http://schemas.microsoft.com/office/powerpoint/2010/main" val="4059673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>
                <a:hlinkClick r:id="rId2"/>
              </a:rPr>
              <a:t>https://test-english.com/grammar-points/b2/unless-even-if-provided-as-long-conditionals/</a:t>
            </a:r>
            <a:r>
              <a:rPr lang="et-EE" dirty="0"/>
              <a:t> </a:t>
            </a:r>
            <a:r>
              <a:rPr lang="et-EE" dirty="0" err="1"/>
              <a:t>Practise</a:t>
            </a:r>
            <a:r>
              <a:rPr lang="et-EE" dirty="0"/>
              <a:t>! (</a:t>
            </a:r>
            <a:r>
              <a:rPr lang="et-EE" dirty="0" err="1"/>
              <a:t>Linking</a:t>
            </a:r>
            <a:r>
              <a:rPr lang="et-EE" dirty="0"/>
              <a:t> </a:t>
            </a:r>
            <a:r>
              <a:rPr lang="et-EE" dirty="0" err="1"/>
              <a:t>words</a:t>
            </a:r>
            <a:r>
              <a:rPr lang="et-E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85754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47</TotalTime>
  <Words>116</Words>
  <Application>Microsoft Office PowerPoint</Application>
  <PresentationFormat>Ekraaniseanss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2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3</vt:i4>
      </vt:variant>
    </vt:vector>
  </HeadingPairs>
  <TitlesOfParts>
    <vt:vector size="6" baseType="lpstr">
      <vt:lpstr>Century Gothic</vt:lpstr>
      <vt:lpstr>Wingdings 2</vt:lpstr>
      <vt:lpstr>Austin</vt:lpstr>
      <vt:lpstr>Conditional linking words</vt:lpstr>
      <vt:lpstr>Conditional linking words and punctuation</vt:lpstr>
      <vt:lpstr>PowerPointi esitlus</vt:lpstr>
    </vt:vector>
  </TitlesOfParts>
  <Company>Tartu Forseliuse Gümnaasium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Mixed Conditionals</dc:title>
  <dc:creator>Leila Marrus</dc:creator>
  <cp:lastModifiedBy>Sixten Hinnov</cp:lastModifiedBy>
  <cp:revision>7</cp:revision>
  <dcterms:created xsi:type="dcterms:W3CDTF">2017-10-19T09:25:21Z</dcterms:created>
  <dcterms:modified xsi:type="dcterms:W3CDTF">2021-11-07T09:06:02Z</dcterms:modified>
</cp:coreProperties>
</file>