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81" r:id="rId6"/>
    <p:sldId id="261" r:id="rId7"/>
    <p:sldId id="296" r:id="rId8"/>
    <p:sldId id="297" r:id="rId9"/>
    <p:sldId id="298" r:id="rId10"/>
    <p:sldId id="295" r:id="rId11"/>
    <p:sldId id="282" r:id="rId12"/>
    <p:sldId id="283" r:id="rId13"/>
    <p:sldId id="284" r:id="rId14"/>
    <p:sldId id="28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t-EE"/>
              <a:t>Muutke tiitli laadi</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laadi muutmiseks</a:t>
            </a:r>
            <a:endParaRPr lang="en-US"/>
          </a:p>
        </p:txBody>
      </p:sp>
      <p:sp>
        <p:nvSpPr>
          <p:cNvPr id="4" name="Date Placeholder 3"/>
          <p:cNvSpPr>
            <a:spLocks noGrp="1"/>
          </p:cNvSpPr>
          <p:nvPr>
            <p:ph type="dt" sz="half" idx="10"/>
          </p:nvPr>
        </p:nvSpPr>
        <p:spPr/>
        <p:txBody>
          <a:bodyPr/>
          <a:lstStyle/>
          <a:p>
            <a:fld id="{5DA6A911-D831-4129-A46E-A68B7F46376D}"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tiitli laadi</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4" name="Date Placeholder 3"/>
          <p:cNvSpPr>
            <a:spLocks noGrp="1"/>
          </p:cNvSpPr>
          <p:nvPr>
            <p:ph type="dt" sz="half" idx="10"/>
          </p:nvPr>
        </p:nvSpPr>
        <p:spPr/>
        <p:txBody>
          <a:bodyPr/>
          <a:lstStyle/>
          <a:p>
            <a:fld id="{5DA6A911-D831-4129-A46E-A68B7F46376D}"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t-EE"/>
              <a:t>Muutke tiitli laadi</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4" name="Date Placeholder 3"/>
          <p:cNvSpPr>
            <a:spLocks noGrp="1"/>
          </p:cNvSpPr>
          <p:nvPr>
            <p:ph type="dt" sz="half" idx="10"/>
          </p:nvPr>
        </p:nvSpPr>
        <p:spPr/>
        <p:txBody>
          <a:bodyPr/>
          <a:lstStyle/>
          <a:p>
            <a:fld id="{5DA6A911-D831-4129-A46E-A68B7F46376D}"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tiitli laadi</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4" name="Date Placeholder 3"/>
          <p:cNvSpPr>
            <a:spLocks noGrp="1"/>
          </p:cNvSpPr>
          <p:nvPr>
            <p:ph type="dt" sz="half" idx="10"/>
          </p:nvPr>
        </p:nvSpPr>
        <p:spPr/>
        <p:txBody>
          <a:bodyPr/>
          <a:lstStyle/>
          <a:p>
            <a:fld id="{5DA6A911-D831-4129-A46E-A68B7F46376D}"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t-EE"/>
              <a:t>Muutke tiitli laadi</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Muutke teksti laade</a:t>
            </a:r>
          </a:p>
        </p:txBody>
      </p:sp>
      <p:sp>
        <p:nvSpPr>
          <p:cNvPr id="4" name="Date Placeholder 3"/>
          <p:cNvSpPr>
            <a:spLocks noGrp="1"/>
          </p:cNvSpPr>
          <p:nvPr>
            <p:ph type="dt" sz="half" idx="10"/>
          </p:nvPr>
        </p:nvSpPr>
        <p:spPr/>
        <p:txBody>
          <a:bodyPr/>
          <a:lstStyle/>
          <a:p>
            <a:fld id="{5DA6A911-D831-4129-A46E-A68B7F46376D}"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t-EE"/>
              <a:t>Muutke tiitli laadi</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5DA6A911-D831-4129-A46E-A68B7F46376D}" type="datetimeFigureOut">
              <a:rPr lang="en-GB" smtClean="0"/>
              <a:t>27/03/2020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a:t>Muutke tiitli laadi</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7" name="Date Placeholder 6"/>
          <p:cNvSpPr>
            <a:spLocks noGrp="1"/>
          </p:cNvSpPr>
          <p:nvPr>
            <p:ph type="dt" sz="half" idx="10"/>
          </p:nvPr>
        </p:nvSpPr>
        <p:spPr/>
        <p:txBody>
          <a:bodyPr/>
          <a:lstStyle/>
          <a:p>
            <a:fld id="{5DA6A911-D831-4129-A46E-A68B7F46376D}" type="datetimeFigureOut">
              <a:rPr lang="en-GB" smtClean="0"/>
              <a:t>27/03/2020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tiitli laadi</a:t>
            </a:r>
            <a:endParaRPr lang="en-US"/>
          </a:p>
        </p:txBody>
      </p:sp>
      <p:sp>
        <p:nvSpPr>
          <p:cNvPr id="3" name="Date Placeholder 2"/>
          <p:cNvSpPr>
            <a:spLocks noGrp="1"/>
          </p:cNvSpPr>
          <p:nvPr>
            <p:ph type="dt" sz="half" idx="10"/>
          </p:nvPr>
        </p:nvSpPr>
        <p:spPr/>
        <p:txBody>
          <a:bodyPr/>
          <a:lstStyle/>
          <a:p>
            <a:fld id="{5DA6A911-D831-4129-A46E-A68B7F46376D}" type="datetimeFigureOut">
              <a:rPr lang="en-GB" smtClean="0"/>
              <a:t>27/03/2020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A6A911-D831-4129-A46E-A68B7F46376D}" type="datetimeFigureOut">
              <a:rPr lang="en-GB" smtClean="0"/>
              <a:t>27/03/2020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t-EE"/>
              <a:t>Muutke tiitli laadi</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5" name="Date Placeholder 4"/>
          <p:cNvSpPr>
            <a:spLocks noGrp="1"/>
          </p:cNvSpPr>
          <p:nvPr>
            <p:ph type="dt" sz="half" idx="10"/>
          </p:nvPr>
        </p:nvSpPr>
        <p:spPr/>
        <p:txBody>
          <a:bodyPr/>
          <a:lstStyle/>
          <a:p>
            <a:fld id="{5DA6A911-D831-4129-A46E-A68B7F46376D}" type="datetimeFigureOut">
              <a:rPr lang="en-GB" smtClean="0"/>
              <a:t>27/03/2020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9FB7D9-6A8C-4900-8BFD-D241970C427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t-EE"/>
              <a:t>Muutke tiitli laadi</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5" name="Date Placeholder 4"/>
          <p:cNvSpPr>
            <a:spLocks noGrp="1"/>
          </p:cNvSpPr>
          <p:nvPr>
            <p:ph type="dt" sz="half" idx="10"/>
          </p:nvPr>
        </p:nvSpPr>
        <p:spPr/>
        <p:txBody>
          <a:bodyPr/>
          <a:lstStyle/>
          <a:p>
            <a:fld id="{5DA6A911-D831-4129-A46E-A68B7F46376D}" type="datetimeFigureOut">
              <a:rPr lang="en-GB" smtClean="0"/>
              <a:t>27/03/2020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9FB7D9-6A8C-4900-8BFD-D241970C4278}" type="slidenum">
              <a:rPr lang="en-GB" smtClean="0"/>
              <a:t>‹#›</a:t>
            </a:fld>
            <a:endParaRPr lang="en-GB"/>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t-EE"/>
              <a:t>Pildi lisamiseks klõpsake ikooni</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t-EE"/>
              <a:t>Muutke tiitli laadi</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5DA6A911-D831-4129-A46E-A68B7F46376D}" type="datetimeFigureOut">
              <a:rPr lang="en-GB" smtClean="0"/>
              <a:t>27/03/2020</a:t>
            </a:fld>
            <a:endParaRPr lang="en-GB"/>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GB"/>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EE9FB7D9-6A8C-4900-8BFD-D241970C427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pinterest.com/explore/a-formal-letter/" TargetMode="External"/><Relationship Id="rId2" Type="http://schemas.openxmlformats.org/officeDocument/2006/relationships/hyperlink" Target="https://www.daydreameducation.co.uk/poster-formal-letter-en042" TargetMode="External"/><Relationship Id="rId1" Type="http://schemas.openxmlformats.org/officeDocument/2006/relationships/slideLayout" Target="../slideLayouts/slideLayout2.xml"/><Relationship Id="rId5" Type="http://schemas.openxmlformats.org/officeDocument/2006/relationships/hyperlink" Target="https://www.pinterest.co.uk/pin/303852306090821838/" TargetMode="External"/><Relationship Id="rId4" Type="http://schemas.openxmlformats.org/officeDocument/2006/relationships/hyperlink" Target="https://www.pinterest.com/explore/transition-words-and-phras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r>
              <a:rPr lang="et-EE" dirty="0" err="1"/>
              <a:t>Writing</a:t>
            </a:r>
            <a:r>
              <a:rPr lang="et-EE" dirty="0"/>
              <a:t> a </a:t>
            </a:r>
            <a:r>
              <a:rPr lang="et-EE" dirty="0" err="1"/>
              <a:t>formal</a:t>
            </a:r>
            <a:r>
              <a:rPr lang="et-EE" dirty="0"/>
              <a:t> </a:t>
            </a:r>
            <a:r>
              <a:rPr lang="et-EE" dirty="0" err="1"/>
              <a:t>letter</a:t>
            </a:r>
            <a:endParaRPr lang="en-GB" dirty="0"/>
          </a:p>
        </p:txBody>
      </p:sp>
      <p:sp>
        <p:nvSpPr>
          <p:cNvPr id="3" name="Alapealkiri 2"/>
          <p:cNvSpPr>
            <a:spLocks noGrp="1"/>
          </p:cNvSpPr>
          <p:nvPr>
            <p:ph type="subTitle" idx="1"/>
          </p:nvPr>
        </p:nvSpPr>
        <p:spPr/>
        <p:txBody>
          <a:bodyPr/>
          <a:lstStyle/>
          <a:p>
            <a:r>
              <a:rPr lang="et-EE"/>
              <a:t>Author</a:t>
            </a:r>
            <a:r>
              <a:rPr lang="et-EE" dirty="0"/>
              <a:t>: </a:t>
            </a:r>
            <a:r>
              <a:rPr lang="et-EE" dirty="0" err="1"/>
              <a:t>Sixten</a:t>
            </a:r>
            <a:r>
              <a:rPr lang="et-EE" dirty="0"/>
              <a:t> </a:t>
            </a:r>
            <a:r>
              <a:rPr lang="et-EE" dirty="0" err="1"/>
              <a:t>Hinnov</a:t>
            </a:r>
            <a:endParaRPr lang="en-GB" dirty="0"/>
          </a:p>
        </p:txBody>
      </p:sp>
    </p:spTree>
    <p:extLst>
      <p:ext uri="{BB962C8B-B14F-4D97-AF65-F5344CB8AC3E}">
        <p14:creationId xmlns:p14="http://schemas.microsoft.com/office/powerpoint/2010/main" val="3184351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n-GB"/>
          </a:p>
        </p:txBody>
      </p:sp>
      <p:pic>
        <p:nvPicPr>
          <p:cNvPr id="4" name="Sisu kohatäid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5536" y="260648"/>
            <a:ext cx="8496944" cy="6408712"/>
          </a:xfrm>
        </p:spPr>
      </p:pic>
    </p:spTree>
    <p:extLst>
      <p:ext uri="{BB962C8B-B14F-4D97-AF65-F5344CB8AC3E}">
        <p14:creationId xmlns:p14="http://schemas.microsoft.com/office/powerpoint/2010/main" val="2834396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n-GB"/>
          </a:p>
        </p:txBody>
      </p:sp>
      <p:pic>
        <p:nvPicPr>
          <p:cNvPr id="4" name="Sisu kohatäid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600" y="188640"/>
            <a:ext cx="7128792" cy="6517126"/>
          </a:xfrm>
        </p:spPr>
      </p:pic>
    </p:spTree>
    <p:extLst>
      <p:ext uri="{BB962C8B-B14F-4D97-AF65-F5344CB8AC3E}">
        <p14:creationId xmlns:p14="http://schemas.microsoft.com/office/powerpoint/2010/main" val="3186401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n-GB"/>
          </a:p>
        </p:txBody>
      </p:sp>
      <p:pic>
        <p:nvPicPr>
          <p:cNvPr id="4" name="Sisu kohatäide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15616" y="260648"/>
            <a:ext cx="6768752" cy="6264696"/>
          </a:xfrm>
        </p:spPr>
      </p:pic>
    </p:spTree>
    <p:extLst>
      <p:ext uri="{BB962C8B-B14F-4D97-AF65-F5344CB8AC3E}">
        <p14:creationId xmlns:p14="http://schemas.microsoft.com/office/powerpoint/2010/main" val="4048156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n-GB"/>
          </a:p>
        </p:txBody>
      </p:sp>
      <p:pic>
        <p:nvPicPr>
          <p:cNvPr id="4" name="Sisu kohatäid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332656"/>
            <a:ext cx="6408712" cy="6192688"/>
          </a:xfrm>
        </p:spPr>
      </p:pic>
    </p:spTree>
    <p:extLst>
      <p:ext uri="{BB962C8B-B14F-4D97-AF65-F5344CB8AC3E}">
        <p14:creationId xmlns:p14="http://schemas.microsoft.com/office/powerpoint/2010/main" val="1481548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err="1"/>
              <a:t>References</a:t>
            </a:r>
            <a:endParaRPr lang="en-GB" dirty="0"/>
          </a:p>
        </p:txBody>
      </p:sp>
      <p:sp>
        <p:nvSpPr>
          <p:cNvPr id="3" name="Sisu kohatäide 2"/>
          <p:cNvSpPr>
            <a:spLocks noGrp="1"/>
          </p:cNvSpPr>
          <p:nvPr>
            <p:ph idx="1"/>
          </p:nvPr>
        </p:nvSpPr>
        <p:spPr/>
        <p:txBody>
          <a:bodyPr/>
          <a:lstStyle/>
          <a:p>
            <a:r>
              <a:rPr lang="et-EE" dirty="0" err="1"/>
              <a:t>Evans</a:t>
            </a:r>
            <a:r>
              <a:rPr lang="et-EE" dirty="0"/>
              <a:t>, V. 1998. </a:t>
            </a:r>
            <a:r>
              <a:rPr lang="et-EE" i="1" dirty="0" err="1"/>
              <a:t>Successful</a:t>
            </a:r>
            <a:r>
              <a:rPr lang="et-EE" i="1" dirty="0"/>
              <a:t> </a:t>
            </a:r>
            <a:r>
              <a:rPr lang="et-EE" i="1" dirty="0" err="1"/>
              <a:t>Writing</a:t>
            </a:r>
            <a:r>
              <a:rPr lang="et-EE" i="1" dirty="0"/>
              <a:t> </a:t>
            </a:r>
            <a:r>
              <a:rPr lang="et-EE" i="1" dirty="0" err="1"/>
              <a:t>Proficiency</a:t>
            </a:r>
            <a:r>
              <a:rPr lang="et-EE" dirty="0"/>
              <a:t>. EU: Express </a:t>
            </a:r>
            <a:r>
              <a:rPr lang="et-EE" dirty="0" err="1"/>
              <a:t>Publishing</a:t>
            </a:r>
            <a:r>
              <a:rPr lang="et-EE" dirty="0"/>
              <a:t>. (p 82-107)</a:t>
            </a:r>
          </a:p>
          <a:p>
            <a:r>
              <a:rPr lang="en-GB" dirty="0">
                <a:hlinkClick r:id="rId2"/>
              </a:rPr>
              <a:t>https://www.daydreameducation.co.uk/poster-formal-letter-en042</a:t>
            </a:r>
            <a:endParaRPr lang="et-EE" dirty="0"/>
          </a:p>
          <a:p>
            <a:r>
              <a:rPr lang="en-GB" dirty="0">
                <a:hlinkClick r:id="rId3"/>
              </a:rPr>
              <a:t>https://www.pinterest.com/explore/a-formal-letter/</a:t>
            </a:r>
            <a:endParaRPr lang="et-EE" dirty="0"/>
          </a:p>
          <a:p>
            <a:r>
              <a:rPr lang="et-EE" dirty="0">
                <a:hlinkClick r:id="rId4"/>
              </a:rPr>
              <a:t>https://www.pinterest.com/explore/transition-words-and-phrases/</a:t>
            </a:r>
            <a:endParaRPr lang="et-EE" dirty="0"/>
          </a:p>
          <a:p>
            <a:r>
              <a:rPr lang="en-GB" dirty="0">
                <a:hlinkClick r:id="rId5"/>
              </a:rPr>
              <a:t>https://www.pinterest.co.uk/pin/303852306090821838/</a:t>
            </a:r>
            <a:endParaRPr lang="en-GB" dirty="0"/>
          </a:p>
          <a:p>
            <a:endParaRPr lang="en-GB" dirty="0"/>
          </a:p>
        </p:txBody>
      </p:sp>
    </p:spTree>
    <p:extLst>
      <p:ext uri="{BB962C8B-B14F-4D97-AF65-F5344CB8AC3E}">
        <p14:creationId xmlns:p14="http://schemas.microsoft.com/office/powerpoint/2010/main" val="232667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alkiri 2"/>
          <p:cNvSpPr>
            <a:spLocks noGrp="1"/>
          </p:cNvSpPr>
          <p:nvPr>
            <p:ph type="title"/>
          </p:nvPr>
        </p:nvSpPr>
        <p:spPr/>
        <p:txBody>
          <a:bodyPr/>
          <a:lstStyle/>
          <a:p>
            <a:pPr algn="ctr"/>
            <a:r>
              <a:rPr lang="en-GB" dirty="0"/>
              <a:t>Types of formal letters</a:t>
            </a:r>
          </a:p>
        </p:txBody>
      </p:sp>
      <p:sp>
        <p:nvSpPr>
          <p:cNvPr id="2" name="Sisu kohatäide 1"/>
          <p:cNvSpPr>
            <a:spLocks noGrp="1"/>
          </p:cNvSpPr>
          <p:nvPr>
            <p:ph idx="1"/>
          </p:nvPr>
        </p:nvSpPr>
        <p:spPr/>
        <p:txBody>
          <a:bodyPr/>
          <a:lstStyle/>
          <a:p>
            <a:r>
              <a:rPr lang="en-GB" sz="3200" dirty="0"/>
              <a:t>Letters of request</a:t>
            </a:r>
          </a:p>
          <a:p>
            <a:r>
              <a:rPr lang="en-GB" sz="3200" dirty="0"/>
              <a:t>Letters giving information</a:t>
            </a:r>
          </a:p>
          <a:p>
            <a:r>
              <a:rPr lang="en-GB" sz="3200" dirty="0"/>
              <a:t>Letters of complaint</a:t>
            </a:r>
          </a:p>
          <a:p>
            <a:r>
              <a:rPr lang="en-GB" sz="3200" dirty="0"/>
              <a:t>Letters of apology</a:t>
            </a:r>
          </a:p>
          <a:p>
            <a:r>
              <a:rPr lang="en-GB" sz="3200" dirty="0"/>
              <a:t>Letters of application</a:t>
            </a:r>
            <a:endParaRPr lang="et-EE" sz="3200" dirty="0"/>
          </a:p>
          <a:p>
            <a:r>
              <a:rPr lang="et-EE" sz="3200" dirty="0"/>
              <a:t>Letter of </a:t>
            </a:r>
            <a:r>
              <a:rPr lang="et-EE" sz="3200" dirty="0" err="1"/>
              <a:t>thank</a:t>
            </a:r>
            <a:r>
              <a:rPr lang="et-EE" sz="3200" dirty="0"/>
              <a:t> </a:t>
            </a:r>
            <a:r>
              <a:rPr lang="et-EE" sz="3200" dirty="0" err="1"/>
              <a:t>you</a:t>
            </a:r>
            <a:endParaRPr lang="en-GB" sz="3200" dirty="0"/>
          </a:p>
          <a:p>
            <a:endParaRPr lang="en-GB" dirty="0"/>
          </a:p>
        </p:txBody>
      </p:sp>
    </p:spTree>
    <p:extLst>
      <p:ext uri="{BB962C8B-B14F-4D97-AF65-F5344CB8AC3E}">
        <p14:creationId xmlns:p14="http://schemas.microsoft.com/office/powerpoint/2010/main" val="1140891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alkiri 2"/>
          <p:cNvSpPr>
            <a:spLocks noGrp="1"/>
          </p:cNvSpPr>
          <p:nvPr>
            <p:ph type="title"/>
          </p:nvPr>
        </p:nvSpPr>
        <p:spPr/>
        <p:txBody>
          <a:bodyPr>
            <a:normAutofit fontScale="90000"/>
          </a:bodyPr>
          <a:lstStyle/>
          <a:p>
            <a:r>
              <a:rPr lang="en-GB" dirty="0"/>
              <a:t>A successful letter should consist of:</a:t>
            </a:r>
          </a:p>
        </p:txBody>
      </p:sp>
      <p:sp>
        <p:nvSpPr>
          <p:cNvPr id="2" name="Sisu kohatäide 1"/>
          <p:cNvSpPr>
            <a:spLocks noGrp="1"/>
          </p:cNvSpPr>
          <p:nvPr>
            <p:ph idx="1"/>
          </p:nvPr>
        </p:nvSpPr>
        <p:spPr/>
        <p:txBody>
          <a:bodyPr>
            <a:normAutofit fontScale="92500" lnSpcReduction="10000"/>
          </a:bodyPr>
          <a:lstStyle/>
          <a:p>
            <a:r>
              <a:rPr lang="en-GB" sz="2000" dirty="0"/>
              <a:t>An appropriate </a:t>
            </a:r>
            <a:r>
              <a:rPr lang="en-GB" sz="2000" b="1" dirty="0"/>
              <a:t>greeting</a:t>
            </a:r>
            <a:r>
              <a:rPr lang="en-GB" sz="2000" dirty="0"/>
              <a:t> ( Dear Ms Crawley, Dear Mr and Mrs Jones, Dear Sir or Madam</a:t>
            </a:r>
            <a:r>
              <a:rPr lang="et-EE" sz="2000" dirty="0"/>
              <a:t> – </a:t>
            </a:r>
            <a:r>
              <a:rPr lang="et-EE" sz="2000" dirty="0" err="1"/>
              <a:t>if</a:t>
            </a:r>
            <a:r>
              <a:rPr lang="et-EE" sz="2000" dirty="0"/>
              <a:t> </a:t>
            </a:r>
            <a:r>
              <a:rPr lang="et-EE" sz="2000" dirty="0" err="1"/>
              <a:t>the</a:t>
            </a:r>
            <a:r>
              <a:rPr lang="et-EE" sz="2000" dirty="0"/>
              <a:t> </a:t>
            </a:r>
            <a:r>
              <a:rPr lang="et-EE" sz="2000" dirty="0" err="1"/>
              <a:t>name</a:t>
            </a:r>
            <a:r>
              <a:rPr lang="et-EE" sz="2000" dirty="0"/>
              <a:t> of </a:t>
            </a:r>
            <a:r>
              <a:rPr lang="et-EE" sz="2000" dirty="0" err="1"/>
              <a:t>the</a:t>
            </a:r>
            <a:r>
              <a:rPr lang="et-EE" sz="2000" dirty="0"/>
              <a:t> </a:t>
            </a:r>
            <a:r>
              <a:rPr lang="et-EE" sz="2000" dirty="0" err="1"/>
              <a:t>receiver</a:t>
            </a:r>
            <a:r>
              <a:rPr lang="et-EE" sz="2000" dirty="0"/>
              <a:t> </a:t>
            </a:r>
            <a:r>
              <a:rPr lang="et-EE" sz="2000" dirty="0" err="1"/>
              <a:t>has</a:t>
            </a:r>
            <a:r>
              <a:rPr lang="et-EE" sz="2000" dirty="0"/>
              <a:t> </a:t>
            </a:r>
            <a:r>
              <a:rPr lang="et-EE" sz="2000" dirty="0" err="1"/>
              <a:t>not</a:t>
            </a:r>
            <a:r>
              <a:rPr lang="et-EE" sz="2000" dirty="0"/>
              <a:t> </a:t>
            </a:r>
            <a:r>
              <a:rPr lang="et-EE" sz="2000" dirty="0" err="1"/>
              <a:t>been</a:t>
            </a:r>
            <a:r>
              <a:rPr lang="et-EE" sz="2000" dirty="0"/>
              <a:t> </a:t>
            </a:r>
            <a:r>
              <a:rPr lang="et-EE" sz="2000" dirty="0" err="1"/>
              <a:t>mentioned</a:t>
            </a:r>
            <a:r>
              <a:rPr lang="en-GB" sz="2000" dirty="0"/>
              <a:t>).</a:t>
            </a:r>
          </a:p>
          <a:p>
            <a:r>
              <a:rPr lang="en-GB" sz="2000" dirty="0"/>
              <a:t>An </a:t>
            </a:r>
            <a:r>
              <a:rPr lang="en-GB" sz="2000" b="1" dirty="0" err="1"/>
              <a:t>itroductory</a:t>
            </a:r>
            <a:r>
              <a:rPr lang="en-GB" sz="2000" b="1" dirty="0"/>
              <a:t> paragraph</a:t>
            </a:r>
            <a:r>
              <a:rPr lang="en-GB" sz="2000" dirty="0"/>
              <a:t> which clearly states your reason for writing.</a:t>
            </a:r>
          </a:p>
          <a:p>
            <a:r>
              <a:rPr lang="en-GB" sz="2000" dirty="0"/>
              <a:t>A </a:t>
            </a:r>
            <a:r>
              <a:rPr lang="en-GB" sz="2000" b="1" dirty="0"/>
              <a:t>main body </a:t>
            </a:r>
            <a:r>
              <a:rPr lang="en-GB" sz="2000" dirty="0"/>
              <a:t>in which you develop the subject, and deal with the additional objective(s) of the letter if necessary.</a:t>
            </a:r>
            <a:endParaRPr lang="et-EE" sz="2000" dirty="0"/>
          </a:p>
          <a:p>
            <a:r>
              <a:rPr lang="et-EE" sz="2000" dirty="0"/>
              <a:t>I look </a:t>
            </a:r>
            <a:r>
              <a:rPr lang="et-EE" sz="2000" dirty="0" err="1"/>
              <a:t>forward</a:t>
            </a:r>
            <a:r>
              <a:rPr lang="et-EE" sz="2000" dirty="0"/>
              <a:t> </a:t>
            </a:r>
            <a:r>
              <a:rPr lang="et-EE" sz="2000" dirty="0" err="1"/>
              <a:t>to</a:t>
            </a:r>
            <a:r>
              <a:rPr lang="et-EE" sz="2000" dirty="0"/>
              <a:t> </a:t>
            </a:r>
            <a:r>
              <a:rPr lang="et-EE" sz="2000" dirty="0" err="1"/>
              <a:t>your</a:t>
            </a:r>
            <a:r>
              <a:rPr lang="et-EE" sz="2000" dirty="0"/>
              <a:t> </a:t>
            </a:r>
            <a:r>
              <a:rPr lang="et-EE" sz="2000" dirty="0" err="1"/>
              <a:t>reply</a:t>
            </a:r>
            <a:r>
              <a:rPr lang="et-EE" sz="2000" dirty="0"/>
              <a:t>. </a:t>
            </a:r>
            <a:endParaRPr lang="en-GB" sz="2000" dirty="0"/>
          </a:p>
          <a:p>
            <a:r>
              <a:rPr lang="en-GB" sz="2000" dirty="0"/>
              <a:t>An </a:t>
            </a:r>
            <a:r>
              <a:rPr lang="en-GB" sz="2000" b="1" dirty="0"/>
              <a:t>appropriate ending </a:t>
            </a:r>
            <a:r>
              <a:rPr lang="en-GB" sz="2000" dirty="0"/>
              <a:t>(Yours faithfully/sincerely + full name). You use faithfully if you do not know the name of the person you are writing to and sincerely if you know the name of the person you are writing to.</a:t>
            </a:r>
          </a:p>
        </p:txBody>
      </p:sp>
    </p:spTree>
    <p:extLst>
      <p:ext uri="{BB962C8B-B14F-4D97-AF65-F5344CB8AC3E}">
        <p14:creationId xmlns:p14="http://schemas.microsoft.com/office/powerpoint/2010/main" val="1026430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err="1"/>
              <a:t>Paragraph</a:t>
            </a:r>
            <a:r>
              <a:rPr lang="et-EE" dirty="0"/>
              <a:t> </a:t>
            </a:r>
            <a:r>
              <a:rPr lang="et-EE" dirty="0" err="1"/>
              <a:t>Plan</a:t>
            </a:r>
            <a:r>
              <a:rPr lang="et-EE" dirty="0"/>
              <a:t> </a:t>
            </a:r>
            <a:r>
              <a:rPr lang="et-EE" dirty="0" err="1"/>
              <a:t>for</a:t>
            </a:r>
            <a:r>
              <a:rPr lang="et-EE" dirty="0"/>
              <a:t> </a:t>
            </a:r>
            <a:r>
              <a:rPr lang="et-EE" dirty="0" err="1"/>
              <a:t>Letters</a:t>
            </a:r>
            <a:br>
              <a:rPr lang="et-EE" dirty="0"/>
            </a:br>
            <a:r>
              <a:rPr lang="et-EE" dirty="0"/>
              <a:t>(120 </a:t>
            </a:r>
            <a:r>
              <a:rPr lang="et-EE" dirty="0" err="1"/>
              <a:t>words</a:t>
            </a:r>
            <a:r>
              <a:rPr lang="et-EE" dirty="0"/>
              <a:t>)</a:t>
            </a:r>
            <a:endParaRPr lang="en-GB" dirty="0"/>
          </a:p>
        </p:txBody>
      </p:sp>
      <p:sp>
        <p:nvSpPr>
          <p:cNvPr id="3" name="Sisu kohatäide 2"/>
          <p:cNvSpPr>
            <a:spLocks noGrp="1"/>
          </p:cNvSpPr>
          <p:nvPr>
            <p:ph idx="1"/>
          </p:nvPr>
        </p:nvSpPr>
        <p:spPr/>
        <p:txBody>
          <a:bodyPr/>
          <a:lstStyle/>
          <a:p>
            <a:pPr algn="ctr"/>
            <a:r>
              <a:rPr lang="et-EE" b="1" dirty="0" err="1">
                <a:solidFill>
                  <a:srgbClr val="FF0000"/>
                </a:solidFill>
              </a:rPr>
              <a:t>Introduction</a:t>
            </a:r>
            <a:endParaRPr lang="et-EE" b="1" dirty="0">
              <a:solidFill>
                <a:srgbClr val="FF0000"/>
              </a:solidFill>
            </a:endParaRPr>
          </a:p>
          <a:p>
            <a:r>
              <a:rPr lang="et-EE" b="1" dirty="0" err="1"/>
              <a:t>Paragraph</a:t>
            </a:r>
            <a:r>
              <a:rPr lang="et-EE" b="1" dirty="0"/>
              <a:t> 1</a:t>
            </a:r>
            <a:r>
              <a:rPr lang="et-EE" dirty="0"/>
              <a:t> (</a:t>
            </a:r>
            <a:r>
              <a:rPr lang="et-EE" dirty="0" err="1"/>
              <a:t>reasons</a:t>
            </a:r>
            <a:r>
              <a:rPr lang="et-EE" dirty="0"/>
              <a:t> </a:t>
            </a:r>
            <a:r>
              <a:rPr lang="et-EE" dirty="0" err="1"/>
              <a:t>for</a:t>
            </a:r>
            <a:r>
              <a:rPr lang="et-EE" dirty="0"/>
              <a:t> </a:t>
            </a:r>
            <a:r>
              <a:rPr lang="et-EE" dirty="0" err="1"/>
              <a:t>writing</a:t>
            </a:r>
            <a:r>
              <a:rPr lang="et-EE" dirty="0"/>
              <a:t>)</a:t>
            </a:r>
          </a:p>
          <a:p>
            <a:pPr algn="ctr"/>
            <a:r>
              <a:rPr lang="et-EE" b="1" dirty="0">
                <a:solidFill>
                  <a:srgbClr val="FF0000"/>
                </a:solidFill>
              </a:rPr>
              <a:t>Main </a:t>
            </a:r>
            <a:r>
              <a:rPr lang="et-EE" b="1" dirty="0" err="1">
                <a:solidFill>
                  <a:srgbClr val="FF0000"/>
                </a:solidFill>
              </a:rPr>
              <a:t>body</a:t>
            </a:r>
            <a:endParaRPr lang="et-EE" b="1" dirty="0">
              <a:solidFill>
                <a:srgbClr val="FF0000"/>
              </a:solidFill>
            </a:endParaRPr>
          </a:p>
          <a:p>
            <a:r>
              <a:rPr lang="et-EE" b="1" dirty="0" err="1"/>
              <a:t>Paragraphs</a:t>
            </a:r>
            <a:r>
              <a:rPr lang="et-EE" b="1" dirty="0"/>
              <a:t> 2-3-4 </a:t>
            </a:r>
            <a:r>
              <a:rPr lang="et-EE" dirty="0"/>
              <a:t>(</a:t>
            </a:r>
            <a:r>
              <a:rPr lang="et-EE" dirty="0" err="1"/>
              <a:t>depends</a:t>
            </a:r>
            <a:r>
              <a:rPr lang="et-EE" dirty="0"/>
              <a:t> on </a:t>
            </a:r>
            <a:r>
              <a:rPr lang="et-EE" dirty="0" err="1"/>
              <a:t>the</a:t>
            </a:r>
            <a:r>
              <a:rPr lang="et-EE" dirty="0"/>
              <a:t> </a:t>
            </a:r>
            <a:r>
              <a:rPr lang="et-EE" dirty="0" err="1"/>
              <a:t>letter</a:t>
            </a:r>
            <a:r>
              <a:rPr lang="et-EE" dirty="0"/>
              <a:t>)</a:t>
            </a:r>
          </a:p>
          <a:p>
            <a:r>
              <a:rPr lang="et-EE" b="1" dirty="0"/>
              <a:t>I look </a:t>
            </a:r>
            <a:r>
              <a:rPr lang="et-EE" b="1" dirty="0" err="1"/>
              <a:t>forward</a:t>
            </a:r>
            <a:r>
              <a:rPr lang="et-EE" b="1" dirty="0"/>
              <a:t> </a:t>
            </a:r>
            <a:r>
              <a:rPr lang="et-EE" b="1" dirty="0" err="1"/>
              <a:t>to</a:t>
            </a:r>
            <a:r>
              <a:rPr lang="et-EE" b="1" dirty="0"/>
              <a:t> </a:t>
            </a:r>
            <a:r>
              <a:rPr lang="et-EE" b="1" dirty="0" err="1"/>
              <a:t>your</a:t>
            </a:r>
            <a:r>
              <a:rPr lang="et-EE" b="1" dirty="0"/>
              <a:t> </a:t>
            </a:r>
            <a:r>
              <a:rPr lang="et-EE" b="1" dirty="0" err="1"/>
              <a:t>reply</a:t>
            </a:r>
            <a:r>
              <a:rPr lang="et-EE" b="1" dirty="0"/>
              <a:t>.</a:t>
            </a:r>
          </a:p>
          <a:p>
            <a:r>
              <a:rPr lang="et-EE" b="1" dirty="0" err="1"/>
              <a:t>Yours</a:t>
            </a:r>
            <a:r>
              <a:rPr lang="et-EE" b="1" dirty="0"/>
              <a:t> </a:t>
            </a:r>
            <a:r>
              <a:rPr lang="et-EE" b="1" dirty="0" err="1"/>
              <a:t>sincerely</a:t>
            </a:r>
            <a:r>
              <a:rPr lang="et-EE" b="1" dirty="0"/>
              <a:t> vs </a:t>
            </a:r>
            <a:r>
              <a:rPr lang="et-EE" b="1" dirty="0" err="1"/>
              <a:t>yours</a:t>
            </a:r>
            <a:r>
              <a:rPr lang="et-EE" b="1" dirty="0"/>
              <a:t> </a:t>
            </a:r>
            <a:r>
              <a:rPr lang="et-EE" b="1" dirty="0" err="1"/>
              <a:t>faithfully</a:t>
            </a:r>
            <a:r>
              <a:rPr lang="et-EE" b="1" dirty="0"/>
              <a:t>.</a:t>
            </a:r>
          </a:p>
          <a:p>
            <a:r>
              <a:rPr lang="et-EE" b="1" dirty="0" err="1"/>
              <a:t>Full</a:t>
            </a:r>
            <a:r>
              <a:rPr lang="et-EE" b="1" dirty="0"/>
              <a:t> </a:t>
            </a:r>
            <a:r>
              <a:rPr lang="et-EE" b="1" dirty="0" err="1"/>
              <a:t>name</a:t>
            </a:r>
            <a:endParaRPr lang="et-EE" b="1" dirty="0"/>
          </a:p>
          <a:p>
            <a:endParaRPr lang="en-GB" dirty="0"/>
          </a:p>
        </p:txBody>
      </p:sp>
    </p:spTree>
    <p:extLst>
      <p:ext uri="{BB962C8B-B14F-4D97-AF65-F5344CB8AC3E}">
        <p14:creationId xmlns:p14="http://schemas.microsoft.com/office/powerpoint/2010/main" val="294663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n-GB"/>
          </a:p>
        </p:txBody>
      </p:sp>
      <p:pic>
        <p:nvPicPr>
          <p:cNvPr id="4" name="Sisu kohatäid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116632"/>
            <a:ext cx="7776864" cy="6494833"/>
          </a:xfrm>
        </p:spPr>
      </p:pic>
    </p:spTree>
    <p:extLst>
      <p:ext uri="{BB962C8B-B14F-4D97-AF65-F5344CB8AC3E}">
        <p14:creationId xmlns:p14="http://schemas.microsoft.com/office/powerpoint/2010/main" val="1386501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err="1"/>
              <a:t>Style</a:t>
            </a:r>
            <a:r>
              <a:rPr lang="et-EE" dirty="0"/>
              <a:t> </a:t>
            </a:r>
            <a:r>
              <a:rPr lang="et-EE" dirty="0" err="1"/>
              <a:t>in</a:t>
            </a:r>
            <a:r>
              <a:rPr lang="et-EE" dirty="0"/>
              <a:t> </a:t>
            </a:r>
            <a:r>
              <a:rPr lang="et-EE" dirty="0" err="1"/>
              <a:t>formal</a:t>
            </a:r>
            <a:r>
              <a:rPr lang="et-EE" dirty="0"/>
              <a:t> </a:t>
            </a:r>
            <a:r>
              <a:rPr lang="et-EE" dirty="0" err="1"/>
              <a:t>letters</a:t>
            </a:r>
            <a:endParaRPr lang="en-GB" dirty="0"/>
          </a:p>
        </p:txBody>
      </p:sp>
      <p:sp>
        <p:nvSpPr>
          <p:cNvPr id="3" name="Sisu kohatäide 2"/>
          <p:cNvSpPr>
            <a:spLocks noGrp="1"/>
          </p:cNvSpPr>
          <p:nvPr>
            <p:ph idx="1"/>
          </p:nvPr>
        </p:nvSpPr>
        <p:spPr/>
        <p:txBody>
          <a:bodyPr/>
          <a:lstStyle/>
          <a:p>
            <a:r>
              <a:rPr lang="et-EE" dirty="0" err="1"/>
              <a:t>Formal</a:t>
            </a:r>
            <a:r>
              <a:rPr lang="et-EE" dirty="0"/>
              <a:t> </a:t>
            </a:r>
            <a:r>
              <a:rPr lang="et-EE" dirty="0" err="1"/>
              <a:t>greeting</a:t>
            </a:r>
            <a:r>
              <a:rPr lang="et-EE" dirty="0"/>
              <a:t> and </a:t>
            </a:r>
            <a:r>
              <a:rPr lang="et-EE" dirty="0" err="1"/>
              <a:t>ending</a:t>
            </a:r>
            <a:r>
              <a:rPr lang="et-EE" dirty="0"/>
              <a:t>.</a:t>
            </a:r>
          </a:p>
          <a:p>
            <a:r>
              <a:rPr lang="et-EE" dirty="0" err="1"/>
              <a:t>Formal</a:t>
            </a:r>
            <a:r>
              <a:rPr lang="et-EE" dirty="0"/>
              <a:t> </a:t>
            </a:r>
            <a:r>
              <a:rPr lang="et-EE" dirty="0" err="1"/>
              <a:t>language</a:t>
            </a:r>
            <a:r>
              <a:rPr lang="et-EE" dirty="0"/>
              <a:t> (</a:t>
            </a:r>
            <a:r>
              <a:rPr lang="et-EE" dirty="0" err="1"/>
              <a:t>complex</a:t>
            </a:r>
            <a:r>
              <a:rPr lang="et-EE" dirty="0"/>
              <a:t> </a:t>
            </a:r>
            <a:r>
              <a:rPr lang="et-EE" dirty="0" err="1"/>
              <a:t>sentences</a:t>
            </a:r>
            <a:r>
              <a:rPr lang="et-EE" dirty="0"/>
              <a:t>, </a:t>
            </a:r>
            <a:r>
              <a:rPr lang="et-EE" dirty="0" err="1"/>
              <a:t>non-colloquial</a:t>
            </a:r>
            <a:r>
              <a:rPr lang="et-EE" dirty="0"/>
              <a:t> </a:t>
            </a:r>
            <a:r>
              <a:rPr lang="et-EE" dirty="0" err="1"/>
              <a:t>language</a:t>
            </a:r>
            <a:r>
              <a:rPr lang="et-EE" dirty="0"/>
              <a:t>, </a:t>
            </a:r>
            <a:r>
              <a:rPr lang="et-EE" dirty="0" err="1"/>
              <a:t>frequent</a:t>
            </a:r>
            <a:r>
              <a:rPr lang="et-EE" dirty="0"/>
              <a:t> </a:t>
            </a:r>
            <a:r>
              <a:rPr lang="et-EE" dirty="0" err="1"/>
              <a:t>use</a:t>
            </a:r>
            <a:r>
              <a:rPr lang="et-EE" dirty="0"/>
              <a:t> </a:t>
            </a:r>
            <a:r>
              <a:rPr lang="et-EE" dirty="0" err="1"/>
              <a:t>of</a:t>
            </a:r>
            <a:r>
              <a:rPr lang="et-EE" dirty="0"/>
              <a:t> </a:t>
            </a:r>
            <a:r>
              <a:rPr lang="et-EE" dirty="0" err="1"/>
              <a:t>passive</a:t>
            </a:r>
            <a:r>
              <a:rPr lang="et-EE" dirty="0"/>
              <a:t>, and </a:t>
            </a:r>
            <a:r>
              <a:rPr lang="et-EE" dirty="0" err="1"/>
              <a:t>an</a:t>
            </a:r>
            <a:r>
              <a:rPr lang="et-EE" dirty="0"/>
              <a:t> </a:t>
            </a:r>
            <a:r>
              <a:rPr lang="et-EE" dirty="0" err="1"/>
              <a:t>advanced</a:t>
            </a:r>
            <a:r>
              <a:rPr lang="et-EE" dirty="0"/>
              <a:t> </a:t>
            </a:r>
            <a:r>
              <a:rPr lang="et-EE" dirty="0" err="1"/>
              <a:t>vocabulary</a:t>
            </a:r>
            <a:r>
              <a:rPr lang="et-EE" dirty="0"/>
              <a:t>).</a:t>
            </a:r>
          </a:p>
          <a:p>
            <a:r>
              <a:rPr lang="et-EE" dirty="0"/>
              <a:t>No </a:t>
            </a:r>
            <a:r>
              <a:rPr lang="et-EE" dirty="0" err="1"/>
              <a:t>abbreviated</a:t>
            </a:r>
            <a:r>
              <a:rPr lang="et-EE" dirty="0"/>
              <a:t> </a:t>
            </a:r>
            <a:r>
              <a:rPr lang="et-EE" dirty="0" err="1"/>
              <a:t>forms</a:t>
            </a:r>
            <a:r>
              <a:rPr lang="et-EE" dirty="0"/>
              <a:t>.</a:t>
            </a:r>
          </a:p>
          <a:p>
            <a:endParaRPr lang="en-GB" dirty="0"/>
          </a:p>
        </p:txBody>
      </p:sp>
    </p:spTree>
    <p:extLst>
      <p:ext uri="{BB962C8B-B14F-4D97-AF65-F5344CB8AC3E}">
        <p14:creationId xmlns:p14="http://schemas.microsoft.com/office/powerpoint/2010/main" val="60353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err="1"/>
              <a:t>Letters</a:t>
            </a:r>
            <a:r>
              <a:rPr lang="et-EE" dirty="0"/>
              <a:t> </a:t>
            </a:r>
            <a:r>
              <a:rPr lang="et-EE" dirty="0" err="1"/>
              <a:t>of</a:t>
            </a:r>
            <a:r>
              <a:rPr lang="et-EE" dirty="0"/>
              <a:t> </a:t>
            </a:r>
            <a:r>
              <a:rPr lang="et-EE" dirty="0" err="1"/>
              <a:t>apology</a:t>
            </a:r>
            <a:br>
              <a:rPr lang="et-EE" dirty="0"/>
            </a:br>
            <a:r>
              <a:rPr lang="et-EE" dirty="0"/>
              <a:t>(vabanduskiri)</a:t>
            </a:r>
            <a:endParaRPr lang="en-GB" dirty="0"/>
          </a:p>
        </p:txBody>
      </p:sp>
      <p:sp>
        <p:nvSpPr>
          <p:cNvPr id="3" name="Sisu kohatäide 2"/>
          <p:cNvSpPr>
            <a:spLocks noGrp="1"/>
          </p:cNvSpPr>
          <p:nvPr>
            <p:ph idx="1"/>
          </p:nvPr>
        </p:nvSpPr>
        <p:spPr/>
        <p:txBody>
          <a:bodyPr/>
          <a:lstStyle/>
          <a:p>
            <a:r>
              <a:rPr lang="et-EE" dirty="0" err="1"/>
              <a:t>If</a:t>
            </a:r>
            <a:r>
              <a:rPr lang="et-EE" dirty="0"/>
              <a:t> </a:t>
            </a:r>
            <a:r>
              <a:rPr lang="et-EE" dirty="0" err="1"/>
              <a:t>you</a:t>
            </a:r>
            <a:r>
              <a:rPr lang="et-EE" dirty="0"/>
              <a:t> </a:t>
            </a:r>
            <a:r>
              <a:rPr lang="et-EE" dirty="0" err="1"/>
              <a:t>have</a:t>
            </a:r>
            <a:r>
              <a:rPr lang="et-EE" dirty="0"/>
              <a:t> </a:t>
            </a:r>
            <a:r>
              <a:rPr lang="et-EE" dirty="0" err="1"/>
              <a:t>received</a:t>
            </a:r>
            <a:r>
              <a:rPr lang="et-EE" dirty="0"/>
              <a:t> a </a:t>
            </a:r>
            <a:r>
              <a:rPr lang="et-EE" dirty="0" err="1"/>
              <a:t>letter</a:t>
            </a:r>
            <a:r>
              <a:rPr lang="et-EE" dirty="0"/>
              <a:t> </a:t>
            </a:r>
            <a:r>
              <a:rPr lang="et-EE" dirty="0" err="1"/>
              <a:t>of</a:t>
            </a:r>
            <a:r>
              <a:rPr lang="et-EE" dirty="0"/>
              <a:t> </a:t>
            </a:r>
            <a:r>
              <a:rPr lang="et-EE" dirty="0" err="1"/>
              <a:t>complaint</a:t>
            </a:r>
            <a:r>
              <a:rPr lang="et-EE" dirty="0"/>
              <a:t>, </a:t>
            </a:r>
            <a:r>
              <a:rPr lang="et-EE" dirty="0" err="1"/>
              <a:t>it</a:t>
            </a:r>
            <a:r>
              <a:rPr lang="et-EE" dirty="0"/>
              <a:t> </a:t>
            </a:r>
            <a:r>
              <a:rPr lang="et-EE" dirty="0" err="1"/>
              <a:t>is</a:t>
            </a:r>
            <a:r>
              <a:rPr lang="et-EE" dirty="0"/>
              <a:t> </a:t>
            </a:r>
            <a:r>
              <a:rPr lang="et-EE" dirty="0" err="1"/>
              <a:t>polite</a:t>
            </a:r>
            <a:r>
              <a:rPr lang="et-EE" dirty="0"/>
              <a:t> </a:t>
            </a:r>
            <a:r>
              <a:rPr lang="et-EE" dirty="0" err="1"/>
              <a:t>to</a:t>
            </a:r>
            <a:r>
              <a:rPr lang="et-EE" dirty="0"/>
              <a:t> </a:t>
            </a:r>
            <a:r>
              <a:rPr lang="et-EE" dirty="0" err="1"/>
              <a:t>reply</a:t>
            </a:r>
            <a:r>
              <a:rPr lang="et-EE" dirty="0"/>
              <a:t> </a:t>
            </a:r>
            <a:r>
              <a:rPr lang="et-EE" dirty="0" err="1"/>
              <a:t>to</a:t>
            </a:r>
            <a:r>
              <a:rPr lang="et-EE" dirty="0"/>
              <a:t> </a:t>
            </a:r>
            <a:r>
              <a:rPr lang="et-EE" dirty="0" err="1"/>
              <a:t>it</a:t>
            </a:r>
            <a:r>
              <a:rPr lang="et-EE" dirty="0"/>
              <a:t>. </a:t>
            </a:r>
            <a:r>
              <a:rPr lang="et-EE" dirty="0" err="1"/>
              <a:t>The</a:t>
            </a:r>
            <a:r>
              <a:rPr lang="et-EE" dirty="0"/>
              <a:t> </a:t>
            </a:r>
            <a:r>
              <a:rPr lang="et-EE" dirty="0" err="1"/>
              <a:t>purpose</a:t>
            </a:r>
            <a:r>
              <a:rPr lang="et-EE" dirty="0"/>
              <a:t> </a:t>
            </a:r>
            <a:r>
              <a:rPr lang="et-EE" dirty="0" err="1"/>
              <a:t>of</a:t>
            </a:r>
            <a:r>
              <a:rPr lang="et-EE" dirty="0"/>
              <a:t> </a:t>
            </a:r>
            <a:r>
              <a:rPr lang="et-EE" dirty="0" err="1"/>
              <a:t>writing</a:t>
            </a:r>
            <a:r>
              <a:rPr lang="et-EE" dirty="0"/>
              <a:t> a </a:t>
            </a:r>
            <a:r>
              <a:rPr lang="et-EE" dirty="0" err="1"/>
              <a:t>letter</a:t>
            </a:r>
            <a:r>
              <a:rPr lang="et-EE" dirty="0"/>
              <a:t> </a:t>
            </a:r>
            <a:r>
              <a:rPr lang="et-EE" dirty="0" err="1"/>
              <a:t>of</a:t>
            </a:r>
            <a:r>
              <a:rPr lang="et-EE" dirty="0"/>
              <a:t> </a:t>
            </a:r>
            <a:r>
              <a:rPr lang="et-EE" dirty="0" err="1"/>
              <a:t>apology</a:t>
            </a:r>
            <a:r>
              <a:rPr lang="et-EE" dirty="0"/>
              <a:t> </a:t>
            </a:r>
            <a:r>
              <a:rPr lang="et-EE" dirty="0" err="1"/>
              <a:t>is</a:t>
            </a:r>
            <a:r>
              <a:rPr lang="et-EE" dirty="0"/>
              <a:t> </a:t>
            </a:r>
            <a:r>
              <a:rPr lang="et-EE" dirty="0" err="1"/>
              <a:t>to</a:t>
            </a:r>
            <a:r>
              <a:rPr lang="et-EE" dirty="0"/>
              <a:t> </a:t>
            </a:r>
            <a:r>
              <a:rPr lang="et-EE" dirty="0" err="1"/>
              <a:t>explain</a:t>
            </a:r>
            <a:r>
              <a:rPr lang="et-EE" dirty="0"/>
              <a:t> </a:t>
            </a:r>
            <a:r>
              <a:rPr lang="et-EE" dirty="0" err="1"/>
              <a:t>the</a:t>
            </a:r>
            <a:r>
              <a:rPr lang="et-EE" dirty="0"/>
              <a:t> </a:t>
            </a:r>
            <a:r>
              <a:rPr lang="et-EE" dirty="0" err="1"/>
              <a:t>reasons</a:t>
            </a:r>
            <a:r>
              <a:rPr lang="et-EE" dirty="0"/>
              <a:t> </a:t>
            </a:r>
            <a:r>
              <a:rPr lang="et-EE" dirty="0" err="1"/>
              <a:t>for</a:t>
            </a:r>
            <a:r>
              <a:rPr lang="et-EE" dirty="0"/>
              <a:t> </a:t>
            </a:r>
            <a:r>
              <a:rPr lang="et-EE" dirty="0" err="1"/>
              <a:t>the</a:t>
            </a:r>
            <a:r>
              <a:rPr lang="et-EE" dirty="0"/>
              <a:t> </a:t>
            </a:r>
            <a:r>
              <a:rPr lang="et-EE" dirty="0" err="1"/>
              <a:t>problems</a:t>
            </a:r>
            <a:r>
              <a:rPr lang="et-EE" dirty="0"/>
              <a:t> </a:t>
            </a:r>
            <a:r>
              <a:rPr lang="et-EE" dirty="0" err="1"/>
              <a:t>stated</a:t>
            </a:r>
            <a:r>
              <a:rPr lang="et-EE" dirty="0"/>
              <a:t> </a:t>
            </a:r>
            <a:r>
              <a:rPr lang="et-EE" dirty="0" err="1"/>
              <a:t>in</a:t>
            </a:r>
            <a:r>
              <a:rPr lang="et-EE" dirty="0"/>
              <a:t> </a:t>
            </a:r>
            <a:r>
              <a:rPr lang="et-EE" dirty="0" err="1"/>
              <a:t>the</a:t>
            </a:r>
            <a:r>
              <a:rPr lang="et-EE" dirty="0"/>
              <a:t> </a:t>
            </a:r>
            <a:r>
              <a:rPr lang="et-EE" dirty="0" err="1"/>
              <a:t>letter</a:t>
            </a:r>
            <a:r>
              <a:rPr lang="et-EE" dirty="0"/>
              <a:t> </a:t>
            </a:r>
            <a:r>
              <a:rPr lang="et-EE" dirty="0" err="1"/>
              <a:t>of</a:t>
            </a:r>
            <a:r>
              <a:rPr lang="et-EE" dirty="0"/>
              <a:t> </a:t>
            </a:r>
            <a:r>
              <a:rPr lang="et-EE" dirty="0" err="1"/>
              <a:t>complaint</a:t>
            </a:r>
            <a:r>
              <a:rPr lang="et-EE" dirty="0"/>
              <a:t> and </a:t>
            </a:r>
            <a:r>
              <a:rPr lang="et-EE" dirty="0" err="1"/>
              <a:t>to</a:t>
            </a:r>
            <a:r>
              <a:rPr lang="et-EE" dirty="0"/>
              <a:t> </a:t>
            </a:r>
            <a:r>
              <a:rPr lang="et-EE" dirty="0" err="1"/>
              <a:t>ensure</a:t>
            </a:r>
            <a:r>
              <a:rPr lang="et-EE" dirty="0"/>
              <a:t> </a:t>
            </a:r>
            <a:r>
              <a:rPr lang="et-EE" dirty="0" err="1"/>
              <a:t>that</a:t>
            </a:r>
            <a:r>
              <a:rPr lang="et-EE" dirty="0"/>
              <a:t> </a:t>
            </a:r>
            <a:r>
              <a:rPr lang="et-EE" dirty="0" err="1"/>
              <a:t>the</a:t>
            </a:r>
            <a:r>
              <a:rPr lang="et-EE" dirty="0"/>
              <a:t> </a:t>
            </a:r>
            <a:r>
              <a:rPr lang="et-EE" dirty="0" err="1"/>
              <a:t>situation</a:t>
            </a:r>
            <a:r>
              <a:rPr lang="et-EE" dirty="0"/>
              <a:t> </a:t>
            </a:r>
            <a:r>
              <a:rPr lang="et-EE" dirty="0" err="1"/>
              <a:t>will</a:t>
            </a:r>
            <a:r>
              <a:rPr lang="et-EE" dirty="0"/>
              <a:t> </a:t>
            </a:r>
            <a:r>
              <a:rPr lang="et-EE" dirty="0" err="1"/>
              <a:t>be</a:t>
            </a:r>
            <a:r>
              <a:rPr lang="et-EE" dirty="0"/>
              <a:t> </a:t>
            </a:r>
            <a:r>
              <a:rPr lang="et-EE" dirty="0" err="1"/>
              <a:t>resolved/improved</a:t>
            </a:r>
            <a:r>
              <a:rPr lang="et-EE" dirty="0"/>
              <a:t>. </a:t>
            </a:r>
            <a:r>
              <a:rPr lang="et-EE" dirty="0" err="1"/>
              <a:t>You</a:t>
            </a:r>
            <a:r>
              <a:rPr lang="et-EE" dirty="0"/>
              <a:t> </a:t>
            </a:r>
            <a:r>
              <a:rPr lang="et-EE" dirty="0" err="1"/>
              <a:t>may</a:t>
            </a:r>
            <a:r>
              <a:rPr lang="et-EE" dirty="0"/>
              <a:t> </a:t>
            </a:r>
            <a:r>
              <a:rPr lang="et-EE" dirty="0" err="1"/>
              <a:t>also</a:t>
            </a:r>
            <a:r>
              <a:rPr lang="et-EE" dirty="0"/>
              <a:t> </a:t>
            </a:r>
            <a:r>
              <a:rPr lang="et-EE" dirty="0" err="1"/>
              <a:t>offer</a:t>
            </a:r>
            <a:r>
              <a:rPr lang="et-EE" dirty="0"/>
              <a:t> </a:t>
            </a:r>
            <a:r>
              <a:rPr lang="et-EE" dirty="0" err="1"/>
              <a:t>some</a:t>
            </a:r>
            <a:r>
              <a:rPr lang="et-EE" dirty="0"/>
              <a:t> </a:t>
            </a:r>
            <a:r>
              <a:rPr lang="et-EE" dirty="0" err="1"/>
              <a:t>form</a:t>
            </a:r>
            <a:r>
              <a:rPr lang="et-EE" dirty="0"/>
              <a:t> </a:t>
            </a:r>
            <a:r>
              <a:rPr lang="et-EE" dirty="0" err="1"/>
              <a:t>of</a:t>
            </a:r>
            <a:r>
              <a:rPr lang="et-EE" dirty="0"/>
              <a:t> </a:t>
            </a:r>
            <a:r>
              <a:rPr lang="et-EE" dirty="0" err="1"/>
              <a:t>compensation</a:t>
            </a:r>
            <a:r>
              <a:rPr lang="et-EE" dirty="0"/>
              <a:t>.</a:t>
            </a:r>
          </a:p>
          <a:p>
            <a:r>
              <a:rPr lang="et-EE" dirty="0" err="1"/>
              <a:t>You</a:t>
            </a:r>
            <a:r>
              <a:rPr lang="et-EE" dirty="0"/>
              <a:t> </a:t>
            </a:r>
            <a:r>
              <a:rPr lang="et-EE" dirty="0" err="1"/>
              <a:t>should</a:t>
            </a:r>
            <a:r>
              <a:rPr lang="et-EE" dirty="0"/>
              <a:t> </a:t>
            </a:r>
            <a:r>
              <a:rPr lang="et-EE" dirty="0" err="1"/>
              <a:t>deal</a:t>
            </a:r>
            <a:r>
              <a:rPr lang="et-EE" dirty="0"/>
              <a:t> </a:t>
            </a:r>
            <a:r>
              <a:rPr lang="et-EE" dirty="0" err="1"/>
              <a:t>with</a:t>
            </a:r>
            <a:r>
              <a:rPr lang="et-EE" dirty="0"/>
              <a:t> </a:t>
            </a:r>
            <a:r>
              <a:rPr lang="et-EE" dirty="0" err="1"/>
              <a:t>each</a:t>
            </a:r>
            <a:r>
              <a:rPr lang="et-EE" dirty="0"/>
              <a:t> </a:t>
            </a:r>
            <a:r>
              <a:rPr lang="et-EE" dirty="0" err="1"/>
              <a:t>aspect</a:t>
            </a:r>
            <a:r>
              <a:rPr lang="et-EE" dirty="0"/>
              <a:t> </a:t>
            </a:r>
            <a:r>
              <a:rPr lang="et-EE" dirty="0" err="1"/>
              <a:t>of</a:t>
            </a:r>
            <a:r>
              <a:rPr lang="et-EE" dirty="0"/>
              <a:t> </a:t>
            </a:r>
            <a:r>
              <a:rPr lang="et-EE" dirty="0" err="1"/>
              <a:t>the</a:t>
            </a:r>
            <a:r>
              <a:rPr lang="et-EE" dirty="0"/>
              <a:t> </a:t>
            </a:r>
            <a:r>
              <a:rPr lang="et-EE" dirty="0" err="1"/>
              <a:t>complaint</a:t>
            </a:r>
            <a:r>
              <a:rPr lang="et-EE" dirty="0"/>
              <a:t> </a:t>
            </a:r>
            <a:r>
              <a:rPr lang="et-EE" dirty="0" err="1"/>
              <a:t>in</a:t>
            </a:r>
            <a:r>
              <a:rPr lang="et-EE" dirty="0"/>
              <a:t> a </a:t>
            </a:r>
            <a:r>
              <a:rPr lang="et-EE" dirty="0" err="1"/>
              <a:t>separate</a:t>
            </a:r>
            <a:r>
              <a:rPr lang="et-EE" dirty="0"/>
              <a:t> </a:t>
            </a:r>
            <a:r>
              <a:rPr lang="et-EE" dirty="0" err="1"/>
              <a:t>paragraph</a:t>
            </a:r>
            <a:r>
              <a:rPr lang="et-EE" dirty="0"/>
              <a:t>.</a:t>
            </a:r>
          </a:p>
          <a:p>
            <a:r>
              <a:rPr lang="et-EE" dirty="0" err="1"/>
              <a:t>You</a:t>
            </a:r>
            <a:r>
              <a:rPr lang="et-EE" dirty="0"/>
              <a:t> </a:t>
            </a:r>
            <a:r>
              <a:rPr lang="et-EE" dirty="0" err="1"/>
              <a:t>should</a:t>
            </a:r>
            <a:r>
              <a:rPr lang="et-EE" dirty="0"/>
              <a:t> </a:t>
            </a:r>
            <a:r>
              <a:rPr lang="et-EE" dirty="0" err="1"/>
              <a:t>say</a:t>
            </a:r>
            <a:r>
              <a:rPr lang="et-EE" dirty="0"/>
              <a:t> </a:t>
            </a:r>
            <a:r>
              <a:rPr lang="et-EE" dirty="0" err="1"/>
              <a:t>that</a:t>
            </a:r>
            <a:r>
              <a:rPr lang="et-EE" dirty="0"/>
              <a:t> </a:t>
            </a:r>
            <a:r>
              <a:rPr lang="et-EE" dirty="0" err="1"/>
              <a:t>you</a:t>
            </a:r>
            <a:r>
              <a:rPr lang="et-EE" dirty="0"/>
              <a:t> are </a:t>
            </a:r>
            <a:r>
              <a:rPr lang="et-EE" dirty="0" err="1"/>
              <a:t>sorry</a:t>
            </a:r>
            <a:r>
              <a:rPr lang="et-EE" dirty="0"/>
              <a:t> </a:t>
            </a:r>
            <a:r>
              <a:rPr lang="et-EE" dirty="0" err="1"/>
              <a:t>twice</a:t>
            </a:r>
            <a:r>
              <a:rPr lang="et-EE" dirty="0"/>
              <a:t>.</a:t>
            </a:r>
          </a:p>
          <a:p>
            <a:endParaRPr lang="en-GB" dirty="0"/>
          </a:p>
        </p:txBody>
      </p:sp>
    </p:spTree>
    <p:extLst>
      <p:ext uri="{BB962C8B-B14F-4D97-AF65-F5344CB8AC3E}">
        <p14:creationId xmlns:p14="http://schemas.microsoft.com/office/powerpoint/2010/main" val="2105479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err="1"/>
              <a:t>Paragraph</a:t>
            </a:r>
            <a:r>
              <a:rPr lang="et-EE" dirty="0"/>
              <a:t> </a:t>
            </a:r>
            <a:r>
              <a:rPr lang="et-EE" dirty="0" err="1"/>
              <a:t>plan</a:t>
            </a:r>
            <a:endParaRPr lang="en-GB" dirty="0"/>
          </a:p>
        </p:txBody>
      </p:sp>
      <p:sp>
        <p:nvSpPr>
          <p:cNvPr id="3" name="Sisu kohatäide 2"/>
          <p:cNvSpPr>
            <a:spLocks noGrp="1"/>
          </p:cNvSpPr>
          <p:nvPr>
            <p:ph idx="1"/>
          </p:nvPr>
        </p:nvSpPr>
        <p:spPr/>
        <p:txBody>
          <a:bodyPr/>
          <a:lstStyle/>
          <a:p>
            <a:pPr algn="ctr"/>
            <a:r>
              <a:rPr lang="et-EE" b="1" dirty="0" err="1">
                <a:solidFill>
                  <a:srgbClr val="FF0000"/>
                </a:solidFill>
              </a:rPr>
              <a:t>Introduction</a:t>
            </a:r>
            <a:endParaRPr lang="et-EE" b="1" dirty="0">
              <a:solidFill>
                <a:srgbClr val="FF0000"/>
              </a:solidFill>
            </a:endParaRPr>
          </a:p>
          <a:p>
            <a:r>
              <a:rPr lang="et-EE" b="1" dirty="0" err="1"/>
              <a:t>Paragraph</a:t>
            </a:r>
            <a:r>
              <a:rPr lang="et-EE" b="1" dirty="0"/>
              <a:t> 1 </a:t>
            </a:r>
            <a:r>
              <a:rPr lang="et-EE" dirty="0"/>
              <a:t>(</a:t>
            </a:r>
            <a:r>
              <a:rPr lang="et-EE" dirty="0" err="1"/>
              <a:t>reasons</a:t>
            </a:r>
            <a:r>
              <a:rPr lang="et-EE" dirty="0"/>
              <a:t> </a:t>
            </a:r>
            <a:r>
              <a:rPr lang="et-EE" dirty="0" err="1"/>
              <a:t>for</a:t>
            </a:r>
            <a:r>
              <a:rPr lang="et-EE" dirty="0"/>
              <a:t> </a:t>
            </a:r>
            <a:r>
              <a:rPr lang="et-EE" dirty="0" err="1"/>
              <a:t>writing</a:t>
            </a:r>
            <a:r>
              <a:rPr lang="et-EE" dirty="0"/>
              <a:t>, </a:t>
            </a:r>
            <a:r>
              <a:rPr lang="et-EE" dirty="0" err="1"/>
              <a:t>apologise</a:t>
            </a:r>
            <a:r>
              <a:rPr lang="et-EE" dirty="0"/>
              <a:t> </a:t>
            </a:r>
            <a:r>
              <a:rPr lang="et-EE" dirty="0" err="1"/>
              <a:t>for</a:t>
            </a:r>
            <a:r>
              <a:rPr lang="et-EE" dirty="0"/>
              <a:t> </a:t>
            </a:r>
            <a:r>
              <a:rPr lang="et-EE" dirty="0" err="1"/>
              <a:t>the</a:t>
            </a:r>
            <a:r>
              <a:rPr lang="et-EE" dirty="0"/>
              <a:t> </a:t>
            </a:r>
            <a:r>
              <a:rPr lang="et-EE" dirty="0" err="1"/>
              <a:t>first</a:t>
            </a:r>
            <a:r>
              <a:rPr lang="et-EE" dirty="0"/>
              <a:t> </a:t>
            </a:r>
            <a:r>
              <a:rPr lang="et-EE" dirty="0" err="1"/>
              <a:t>time</a:t>
            </a:r>
            <a:r>
              <a:rPr lang="et-EE" dirty="0"/>
              <a:t>)</a:t>
            </a:r>
          </a:p>
          <a:p>
            <a:pPr algn="ctr"/>
            <a:r>
              <a:rPr lang="et-EE" b="1" dirty="0">
                <a:solidFill>
                  <a:srgbClr val="FF0000"/>
                </a:solidFill>
              </a:rPr>
              <a:t>Main </a:t>
            </a:r>
            <a:r>
              <a:rPr lang="et-EE" b="1" dirty="0" err="1">
                <a:solidFill>
                  <a:srgbClr val="FF0000"/>
                </a:solidFill>
              </a:rPr>
              <a:t>body</a:t>
            </a:r>
            <a:endParaRPr lang="et-EE" b="1" dirty="0">
              <a:solidFill>
                <a:srgbClr val="FF0000"/>
              </a:solidFill>
            </a:endParaRPr>
          </a:p>
          <a:p>
            <a:r>
              <a:rPr lang="et-EE" dirty="0" err="1"/>
              <a:t>Paragraphs</a:t>
            </a:r>
            <a:r>
              <a:rPr lang="et-EE" dirty="0"/>
              <a:t> 2-3-4 (</a:t>
            </a:r>
            <a:r>
              <a:rPr lang="et-EE" dirty="0" err="1"/>
              <a:t>give</a:t>
            </a:r>
            <a:r>
              <a:rPr lang="et-EE" dirty="0"/>
              <a:t> </a:t>
            </a:r>
            <a:r>
              <a:rPr lang="et-EE" dirty="0" err="1"/>
              <a:t>explanations</a:t>
            </a:r>
            <a:r>
              <a:rPr lang="et-EE" dirty="0"/>
              <a:t>, </a:t>
            </a:r>
            <a:r>
              <a:rPr lang="et-EE" dirty="0" err="1"/>
              <a:t>suggest</a:t>
            </a:r>
            <a:r>
              <a:rPr lang="et-EE" dirty="0"/>
              <a:t> </a:t>
            </a:r>
            <a:r>
              <a:rPr lang="et-EE" dirty="0" err="1"/>
              <a:t>compensation</a:t>
            </a:r>
            <a:r>
              <a:rPr lang="et-EE" dirty="0"/>
              <a:t>, </a:t>
            </a:r>
            <a:r>
              <a:rPr lang="et-EE" dirty="0" err="1"/>
              <a:t>apologise</a:t>
            </a:r>
            <a:r>
              <a:rPr lang="et-EE" dirty="0"/>
              <a:t> </a:t>
            </a:r>
            <a:r>
              <a:rPr lang="et-EE" dirty="0" err="1"/>
              <a:t>for</a:t>
            </a:r>
            <a:r>
              <a:rPr lang="et-EE" dirty="0"/>
              <a:t> </a:t>
            </a:r>
            <a:r>
              <a:rPr lang="et-EE" dirty="0" err="1"/>
              <a:t>the</a:t>
            </a:r>
            <a:r>
              <a:rPr lang="et-EE" dirty="0"/>
              <a:t> </a:t>
            </a:r>
            <a:r>
              <a:rPr lang="et-EE" dirty="0" err="1"/>
              <a:t>second</a:t>
            </a:r>
            <a:r>
              <a:rPr lang="et-EE" dirty="0"/>
              <a:t> </a:t>
            </a:r>
            <a:r>
              <a:rPr lang="et-EE" dirty="0" err="1"/>
              <a:t>time</a:t>
            </a:r>
            <a:r>
              <a:rPr lang="et-EE" dirty="0"/>
              <a:t>)</a:t>
            </a:r>
          </a:p>
          <a:p>
            <a:r>
              <a:rPr lang="et-EE" b="1" dirty="0"/>
              <a:t>I look </a:t>
            </a:r>
            <a:r>
              <a:rPr lang="et-EE" b="1" dirty="0" err="1"/>
              <a:t>forward</a:t>
            </a:r>
            <a:r>
              <a:rPr lang="et-EE" b="1" dirty="0"/>
              <a:t> </a:t>
            </a:r>
            <a:r>
              <a:rPr lang="et-EE" b="1" dirty="0" err="1"/>
              <a:t>to</a:t>
            </a:r>
            <a:r>
              <a:rPr lang="et-EE" b="1" dirty="0"/>
              <a:t> </a:t>
            </a:r>
            <a:r>
              <a:rPr lang="et-EE" b="1" dirty="0" err="1"/>
              <a:t>your</a:t>
            </a:r>
            <a:r>
              <a:rPr lang="et-EE" b="1" dirty="0"/>
              <a:t> </a:t>
            </a:r>
            <a:r>
              <a:rPr lang="et-EE" b="1" dirty="0" err="1"/>
              <a:t>reply</a:t>
            </a:r>
            <a:r>
              <a:rPr lang="et-EE" b="1" dirty="0"/>
              <a:t>.</a:t>
            </a:r>
          </a:p>
          <a:p>
            <a:r>
              <a:rPr lang="et-EE" b="1" dirty="0" err="1"/>
              <a:t>Yours</a:t>
            </a:r>
            <a:r>
              <a:rPr lang="et-EE" b="1" dirty="0"/>
              <a:t> </a:t>
            </a:r>
            <a:r>
              <a:rPr lang="et-EE" b="1" dirty="0" err="1"/>
              <a:t>sincerely</a:t>
            </a:r>
            <a:r>
              <a:rPr lang="et-EE" b="1" dirty="0"/>
              <a:t> vs </a:t>
            </a:r>
            <a:r>
              <a:rPr lang="et-EE" b="1" dirty="0" err="1"/>
              <a:t>yours</a:t>
            </a:r>
            <a:r>
              <a:rPr lang="et-EE" b="1" dirty="0"/>
              <a:t> </a:t>
            </a:r>
            <a:r>
              <a:rPr lang="et-EE" b="1" dirty="0" err="1"/>
              <a:t>faithfully</a:t>
            </a:r>
            <a:r>
              <a:rPr lang="et-EE" b="1" dirty="0"/>
              <a:t>.</a:t>
            </a:r>
          </a:p>
          <a:p>
            <a:r>
              <a:rPr lang="et-EE" dirty="0" err="1"/>
              <a:t>Full</a:t>
            </a:r>
            <a:r>
              <a:rPr lang="et-EE" dirty="0"/>
              <a:t> </a:t>
            </a:r>
            <a:r>
              <a:rPr lang="et-EE" dirty="0" err="1"/>
              <a:t>name</a:t>
            </a:r>
            <a:endParaRPr lang="en-GB" dirty="0"/>
          </a:p>
        </p:txBody>
      </p:sp>
    </p:spTree>
    <p:extLst>
      <p:ext uri="{BB962C8B-B14F-4D97-AF65-F5344CB8AC3E}">
        <p14:creationId xmlns:p14="http://schemas.microsoft.com/office/powerpoint/2010/main" val="1977003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err="1"/>
              <a:t>Useful</a:t>
            </a:r>
            <a:r>
              <a:rPr lang="et-EE" dirty="0"/>
              <a:t> </a:t>
            </a:r>
            <a:r>
              <a:rPr lang="et-EE" dirty="0" err="1"/>
              <a:t>langage</a:t>
            </a:r>
            <a:endParaRPr lang="en-GB" dirty="0"/>
          </a:p>
        </p:txBody>
      </p:sp>
      <p:sp>
        <p:nvSpPr>
          <p:cNvPr id="3" name="Sisu kohatäide 2"/>
          <p:cNvSpPr>
            <a:spLocks noGrp="1"/>
          </p:cNvSpPr>
          <p:nvPr>
            <p:ph idx="1"/>
          </p:nvPr>
        </p:nvSpPr>
        <p:spPr/>
        <p:txBody>
          <a:bodyPr>
            <a:normAutofit fontScale="85000" lnSpcReduction="20000"/>
          </a:bodyPr>
          <a:lstStyle/>
          <a:p>
            <a:r>
              <a:rPr lang="et-EE" b="1" dirty="0" err="1"/>
              <a:t>Opening</a:t>
            </a:r>
            <a:r>
              <a:rPr lang="et-EE" b="1" dirty="0"/>
              <a:t> </a:t>
            </a:r>
            <a:r>
              <a:rPr lang="et-EE" b="1" dirty="0" err="1"/>
              <a:t>remarks</a:t>
            </a:r>
            <a:r>
              <a:rPr lang="et-EE" b="1" dirty="0"/>
              <a:t>:</a:t>
            </a:r>
          </a:p>
          <a:p>
            <a:pPr marL="0" indent="0">
              <a:buNone/>
            </a:pPr>
            <a:r>
              <a:rPr lang="et-EE" dirty="0"/>
              <a:t>I </a:t>
            </a:r>
            <a:r>
              <a:rPr lang="et-EE" dirty="0" err="1"/>
              <a:t>am</a:t>
            </a:r>
            <a:r>
              <a:rPr lang="et-EE" dirty="0"/>
              <a:t> </a:t>
            </a:r>
            <a:r>
              <a:rPr lang="et-EE" dirty="0" err="1"/>
              <a:t>writing</a:t>
            </a:r>
            <a:r>
              <a:rPr lang="et-EE" dirty="0"/>
              <a:t> </a:t>
            </a:r>
            <a:r>
              <a:rPr lang="et-EE" dirty="0" err="1"/>
              <a:t>to</a:t>
            </a:r>
            <a:r>
              <a:rPr lang="et-EE" dirty="0"/>
              <a:t> </a:t>
            </a:r>
            <a:r>
              <a:rPr lang="et-EE" dirty="0" err="1"/>
              <a:t>apologise</a:t>
            </a:r>
            <a:r>
              <a:rPr lang="et-EE" dirty="0"/>
              <a:t> </a:t>
            </a:r>
            <a:r>
              <a:rPr lang="et-EE" dirty="0" err="1"/>
              <a:t>for…../offer</a:t>
            </a:r>
            <a:r>
              <a:rPr lang="et-EE" dirty="0"/>
              <a:t> </a:t>
            </a:r>
            <a:r>
              <a:rPr lang="et-EE" dirty="0" err="1"/>
              <a:t>my</a:t>
            </a:r>
            <a:r>
              <a:rPr lang="et-EE" dirty="0"/>
              <a:t> </a:t>
            </a:r>
            <a:r>
              <a:rPr lang="et-EE" dirty="0" err="1"/>
              <a:t>apologises</a:t>
            </a:r>
            <a:r>
              <a:rPr lang="et-EE" dirty="0"/>
              <a:t> </a:t>
            </a:r>
            <a:r>
              <a:rPr lang="et-EE" dirty="0" err="1"/>
              <a:t>for…</a:t>
            </a:r>
            <a:endParaRPr lang="et-EE" dirty="0"/>
          </a:p>
          <a:p>
            <a:pPr marL="0" indent="0">
              <a:buNone/>
            </a:pPr>
            <a:r>
              <a:rPr lang="et-EE" dirty="0" err="1"/>
              <a:t>Please</a:t>
            </a:r>
            <a:r>
              <a:rPr lang="et-EE" dirty="0"/>
              <a:t> </a:t>
            </a:r>
            <a:r>
              <a:rPr lang="et-EE" dirty="0" err="1"/>
              <a:t>accept</a:t>
            </a:r>
            <a:r>
              <a:rPr lang="et-EE" dirty="0"/>
              <a:t> </a:t>
            </a:r>
            <a:r>
              <a:rPr lang="et-EE" dirty="0" err="1"/>
              <a:t>my</a:t>
            </a:r>
            <a:r>
              <a:rPr lang="et-EE" dirty="0"/>
              <a:t> </a:t>
            </a:r>
            <a:r>
              <a:rPr lang="et-EE" dirty="0" err="1"/>
              <a:t>apologies</a:t>
            </a:r>
            <a:r>
              <a:rPr lang="et-EE" dirty="0"/>
              <a:t> </a:t>
            </a:r>
            <a:r>
              <a:rPr lang="et-EE" dirty="0" err="1"/>
              <a:t>for…</a:t>
            </a:r>
            <a:endParaRPr lang="et-EE" dirty="0"/>
          </a:p>
          <a:p>
            <a:pPr marL="0" indent="0">
              <a:buNone/>
            </a:pPr>
            <a:r>
              <a:rPr lang="et-EE" dirty="0"/>
              <a:t>I </a:t>
            </a:r>
            <a:r>
              <a:rPr lang="et-EE" dirty="0" err="1"/>
              <a:t>would</a:t>
            </a:r>
            <a:r>
              <a:rPr lang="et-EE" dirty="0"/>
              <a:t> </a:t>
            </a:r>
            <a:r>
              <a:rPr lang="et-EE" dirty="0" err="1"/>
              <a:t>like</a:t>
            </a:r>
            <a:r>
              <a:rPr lang="et-EE" dirty="0"/>
              <a:t> </a:t>
            </a:r>
            <a:r>
              <a:rPr lang="et-EE" dirty="0" err="1"/>
              <a:t>to</a:t>
            </a:r>
            <a:r>
              <a:rPr lang="et-EE" dirty="0"/>
              <a:t> </a:t>
            </a:r>
            <a:r>
              <a:rPr lang="et-EE" dirty="0" err="1"/>
              <a:t>apologise</a:t>
            </a:r>
            <a:r>
              <a:rPr lang="et-EE" dirty="0"/>
              <a:t> </a:t>
            </a:r>
            <a:r>
              <a:rPr lang="et-EE" dirty="0" err="1"/>
              <a:t>for…</a:t>
            </a:r>
            <a:r>
              <a:rPr lang="et-EE" dirty="0"/>
              <a:t>.</a:t>
            </a:r>
          </a:p>
          <a:p>
            <a:r>
              <a:rPr lang="et-EE" b="1" dirty="0" err="1"/>
              <a:t>To</a:t>
            </a:r>
            <a:r>
              <a:rPr lang="et-EE" b="1" dirty="0"/>
              <a:t> </a:t>
            </a:r>
            <a:r>
              <a:rPr lang="et-EE" b="1" dirty="0" err="1"/>
              <a:t>introduce</a:t>
            </a:r>
            <a:r>
              <a:rPr lang="et-EE" b="1" dirty="0"/>
              <a:t> </a:t>
            </a:r>
            <a:r>
              <a:rPr lang="et-EE" b="1" dirty="0" err="1"/>
              <a:t>new</a:t>
            </a:r>
            <a:r>
              <a:rPr lang="et-EE" b="1" dirty="0"/>
              <a:t> </a:t>
            </a:r>
            <a:r>
              <a:rPr lang="et-EE" b="1" dirty="0" err="1"/>
              <a:t>points</a:t>
            </a:r>
            <a:r>
              <a:rPr lang="et-EE" b="1" dirty="0"/>
              <a:t>:</a:t>
            </a:r>
          </a:p>
          <a:p>
            <a:pPr marL="0" indent="0">
              <a:buNone/>
            </a:pPr>
            <a:r>
              <a:rPr lang="et-EE" dirty="0" err="1"/>
              <a:t>With</a:t>
            </a:r>
            <a:r>
              <a:rPr lang="et-EE" dirty="0"/>
              <a:t> </a:t>
            </a:r>
            <a:r>
              <a:rPr lang="et-EE" dirty="0" err="1"/>
              <a:t>regard</a:t>
            </a:r>
            <a:r>
              <a:rPr lang="et-EE" dirty="0"/>
              <a:t> </a:t>
            </a:r>
            <a:r>
              <a:rPr lang="et-EE" dirty="0" err="1"/>
              <a:t>to/As</a:t>
            </a:r>
            <a:r>
              <a:rPr lang="et-EE" dirty="0"/>
              <a:t> </a:t>
            </a:r>
            <a:r>
              <a:rPr lang="et-EE" dirty="0" err="1"/>
              <a:t>regards…</a:t>
            </a:r>
            <a:endParaRPr lang="et-EE" dirty="0"/>
          </a:p>
          <a:p>
            <a:pPr marL="0" indent="0">
              <a:buNone/>
            </a:pPr>
            <a:r>
              <a:rPr lang="et-EE" dirty="0" err="1"/>
              <a:t>As</a:t>
            </a:r>
            <a:r>
              <a:rPr lang="et-EE" dirty="0"/>
              <a:t> </a:t>
            </a:r>
            <a:r>
              <a:rPr lang="et-EE" dirty="0" err="1"/>
              <a:t>far</a:t>
            </a:r>
            <a:r>
              <a:rPr lang="et-EE" dirty="0"/>
              <a:t> </a:t>
            </a:r>
            <a:r>
              <a:rPr lang="et-EE" dirty="0" err="1"/>
              <a:t>as….is/are</a:t>
            </a:r>
            <a:r>
              <a:rPr lang="et-EE" dirty="0"/>
              <a:t> </a:t>
            </a:r>
            <a:r>
              <a:rPr lang="et-EE" dirty="0" err="1"/>
              <a:t>concerned…</a:t>
            </a:r>
            <a:endParaRPr lang="et-EE" dirty="0"/>
          </a:p>
          <a:p>
            <a:r>
              <a:rPr lang="et-EE" b="1" dirty="0" err="1"/>
              <a:t>Making</a:t>
            </a:r>
            <a:r>
              <a:rPr lang="et-EE" b="1" dirty="0"/>
              <a:t> </a:t>
            </a:r>
            <a:r>
              <a:rPr lang="et-EE" b="1" dirty="0" err="1"/>
              <a:t>amends</a:t>
            </a:r>
            <a:r>
              <a:rPr lang="et-EE" b="1" dirty="0"/>
              <a:t>:</a:t>
            </a:r>
          </a:p>
          <a:p>
            <a:pPr marL="0" indent="0">
              <a:buNone/>
            </a:pPr>
            <a:r>
              <a:rPr lang="et-EE" dirty="0" err="1"/>
              <a:t>Please</a:t>
            </a:r>
            <a:r>
              <a:rPr lang="et-EE" dirty="0"/>
              <a:t> </a:t>
            </a:r>
            <a:r>
              <a:rPr lang="et-EE" dirty="0" err="1"/>
              <a:t>allow</a:t>
            </a:r>
            <a:r>
              <a:rPr lang="et-EE" dirty="0"/>
              <a:t> me </a:t>
            </a:r>
            <a:r>
              <a:rPr lang="et-EE" dirty="0" err="1"/>
              <a:t>to</a:t>
            </a:r>
            <a:r>
              <a:rPr lang="et-EE" dirty="0"/>
              <a:t> </a:t>
            </a:r>
            <a:r>
              <a:rPr lang="et-EE" dirty="0" err="1"/>
              <a:t>offer/suggest</a:t>
            </a:r>
            <a:r>
              <a:rPr lang="et-EE" dirty="0"/>
              <a:t> ….. </a:t>
            </a:r>
            <a:r>
              <a:rPr lang="et-EE" dirty="0" err="1"/>
              <a:t>as</a:t>
            </a:r>
            <a:r>
              <a:rPr lang="et-EE" dirty="0"/>
              <a:t> </a:t>
            </a:r>
            <a:r>
              <a:rPr lang="et-EE" dirty="0" err="1"/>
              <a:t>compensation</a:t>
            </a:r>
            <a:r>
              <a:rPr lang="et-EE" dirty="0"/>
              <a:t> </a:t>
            </a:r>
            <a:r>
              <a:rPr lang="et-EE" dirty="0" err="1"/>
              <a:t>for…</a:t>
            </a:r>
            <a:endParaRPr lang="et-EE" dirty="0"/>
          </a:p>
          <a:p>
            <a:pPr marL="0" indent="0">
              <a:buNone/>
            </a:pPr>
            <a:r>
              <a:rPr lang="et-EE" dirty="0"/>
              <a:t>I </a:t>
            </a:r>
            <a:r>
              <a:rPr lang="et-EE" dirty="0" err="1"/>
              <a:t>insist</a:t>
            </a:r>
            <a:r>
              <a:rPr lang="et-EE" dirty="0"/>
              <a:t> </a:t>
            </a:r>
            <a:r>
              <a:rPr lang="et-EE" dirty="0" err="1"/>
              <a:t>in</a:t>
            </a:r>
            <a:r>
              <a:rPr lang="et-EE" dirty="0"/>
              <a:t> (-</a:t>
            </a:r>
            <a:r>
              <a:rPr lang="et-EE" dirty="0" err="1"/>
              <a:t>ing</a:t>
            </a:r>
            <a:r>
              <a:rPr lang="et-EE" dirty="0"/>
              <a:t>) </a:t>
            </a:r>
            <a:r>
              <a:rPr lang="et-EE" dirty="0" err="1"/>
              <a:t>to</a:t>
            </a:r>
            <a:r>
              <a:rPr lang="et-EE" dirty="0"/>
              <a:t> </a:t>
            </a:r>
            <a:r>
              <a:rPr lang="et-EE" dirty="0" err="1"/>
              <a:t>make</a:t>
            </a:r>
            <a:r>
              <a:rPr lang="et-EE" dirty="0"/>
              <a:t> </a:t>
            </a:r>
            <a:r>
              <a:rPr lang="et-EE" dirty="0" err="1"/>
              <a:t>up</a:t>
            </a:r>
            <a:r>
              <a:rPr lang="et-EE" dirty="0"/>
              <a:t> </a:t>
            </a:r>
            <a:r>
              <a:rPr lang="et-EE" dirty="0" err="1"/>
              <a:t>for</a:t>
            </a:r>
            <a:r>
              <a:rPr lang="et-EE" dirty="0"/>
              <a:t> </a:t>
            </a:r>
            <a:r>
              <a:rPr lang="et-EE" dirty="0" err="1"/>
              <a:t>your</a:t>
            </a:r>
            <a:r>
              <a:rPr lang="et-EE" dirty="0"/>
              <a:t> </a:t>
            </a:r>
            <a:r>
              <a:rPr lang="et-EE" dirty="0" err="1"/>
              <a:t>loss/inconvenience</a:t>
            </a:r>
            <a:r>
              <a:rPr lang="et-EE" dirty="0"/>
              <a:t>, </a:t>
            </a:r>
            <a:r>
              <a:rPr lang="et-EE" dirty="0" err="1"/>
              <a:t>etc</a:t>
            </a:r>
            <a:r>
              <a:rPr lang="et-EE" dirty="0"/>
              <a:t>.</a:t>
            </a:r>
          </a:p>
          <a:p>
            <a:r>
              <a:rPr lang="et-EE" b="1" dirty="0" err="1"/>
              <a:t>Closing</a:t>
            </a:r>
            <a:r>
              <a:rPr lang="et-EE" b="1" dirty="0"/>
              <a:t> </a:t>
            </a:r>
            <a:r>
              <a:rPr lang="et-EE" b="1" dirty="0" err="1"/>
              <a:t>remarks</a:t>
            </a:r>
            <a:r>
              <a:rPr lang="et-EE" b="1" dirty="0"/>
              <a:t>:</a:t>
            </a:r>
          </a:p>
          <a:p>
            <a:pPr marL="0" indent="0">
              <a:buNone/>
            </a:pPr>
            <a:r>
              <a:rPr lang="et-EE" dirty="0" err="1"/>
              <a:t>Once</a:t>
            </a:r>
            <a:r>
              <a:rPr lang="et-EE" dirty="0"/>
              <a:t> </a:t>
            </a:r>
            <a:r>
              <a:rPr lang="et-EE" dirty="0" err="1"/>
              <a:t>again</a:t>
            </a:r>
            <a:r>
              <a:rPr lang="et-EE" dirty="0"/>
              <a:t>, </a:t>
            </a:r>
            <a:r>
              <a:rPr lang="et-EE" dirty="0" err="1"/>
              <a:t>my</a:t>
            </a:r>
            <a:r>
              <a:rPr lang="et-EE" dirty="0"/>
              <a:t> </a:t>
            </a:r>
            <a:r>
              <a:rPr lang="et-EE" dirty="0" err="1"/>
              <a:t>sicere</a:t>
            </a:r>
            <a:r>
              <a:rPr lang="et-EE" dirty="0"/>
              <a:t> </a:t>
            </a:r>
            <a:r>
              <a:rPr lang="et-EE" dirty="0" err="1"/>
              <a:t>apologies</a:t>
            </a:r>
            <a:r>
              <a:rPr lang="et-EE" dirty="0"/>
              <a:t> </a:t>
            </a:r>
            <a:r>
              <a:rPr lang="et-EE" dirty="0" err="1"/>
              <a:t>for</a:t>
            </a:r>
            <a:r>
              <a:rPr lang="et-EE" dirty="0"/>
              <a:t> </a:t>
            </a:r>
            <a:r>
              <a:rPr lang="et-EE" dirty="0" err="1"/>
              <a:t>the</a:t>
            </a:r>
            <a:r>
              <a:rPr lang="et-EE" dirty="0"/>
              <a:t> </a:t>
            </a:r>
            <a:r>
              <a:rPr lang="et-EE" dirty="0" err="1"/>
              <a:t>inconvenience</a:t>
            </a:r>
            <a:r>
              <a:rPr lang="et-EE" dirty="0"/>
              <a:t> </a:t>
            </a:r>
            <a:r>
              <a:rPr lang="et-EE" dirty="0" err="1"/>
              <a:t>caused</a:t>
            </a:r>
            <a:r>
              <a:rPr lang="et-EE" dirty="0"/>
              <a:t>.</a:t>
            </a:r>
          </a:p>
          <a:p>
            <a:pPr marL="0" indent="0">
              <a:buNone/>
            </a:pPr>
            <a:r>
              <a:rPr lang="et-EE" dirty="0"/>
              <a:t>I </a:t>
            </a:r>
            <a:r>
              <a:rPr lang="et-EE" dirty="0" err="1"/>
              <a:t>hope</a:t>
            </a:r>
            <a:r>
              <a:rPr lang="et-EE" dirty="0"/>
              <a:t> </a:t>
            </a:r>
            <a:r>
              <a:rPr lang="et-EE" dirty="0" err="1"/>
              <a:t>you</a:t>
            </a:r>
            <a:r>
              <a:rPr lang="et-EE" dirty="0"/>
              <a:t> </a:t>
            </a:r>
            <a:r>
              <a:rPr lang="et-EE" dirty="0" err="1"/>
              <a:t>can</a:t>
            </a:r>
            <a:r>
              <a:rPr lang="et-EE" dirty="0"/>
              <a:t> </a:t>
            </a:r>
            <a:r>
              <a:rPr lang="et-EE" dirty="0" err="1"/>
              <a:t>overlook/forgive</a:t>
            </a:r>
            <a:r>
              <a:rPr lang="et-EE" dirty="0"/>
              <a:t> </a:t>
            </a:r>
            <a:r>
              <a:rPr lang="et-EE" dirty="0" err="1"/>
              <a:t>this</a:t>
            </a:r>
            <a:r>
              <a:rPr lang="et-EE" dirty="0"/>
              <a:t> </a:t>
            </a:r>
            <a:r>
              <a:rPr lang="et-EE" dirty="0" err="1"/>
              <a:t>regrettable</a:t>
            </a:r>
            <a:r>
              <a:rPr lang="et-EE" dirty="0"/>
              <a:t> </a:t>
            </a:r>
            <a:r>
              <a:rPr lang="et-EE" dirty="0" err="1"/>
              <a:t>error</a:t>
            </a:r>
            <a:r>
              <a:rPr lang="et-EE" dirty="0"/>
              <a:t>.</a:t>
            </a:r>
          </a:p>
        </p:txBody>
      </p:sp>
    </p:spTree>
    <p:extLst>
      <p:ext uri="{BB962C8B-B14F-4D97-AF65-F5344CB8AC3E}">
        <p14:creationId xmlns:p14="http://schemas.microsoft.com/office/powerpoint/2010/main" val="1400703430"/>
      </p:ext>
    </p:extLst>
  </p:cSld>
  <p:clrMapOvr>
    <a:masterClrMapping/>
  </p:clrMapOvr>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Kevad</Template>
  <TotalTime>410</TotalTime>
  <Words>544</Words>
  <Application>Microsoft Office PowerPoint</Application>
  <PresentationFormat>Ekraaniseanss (4:3)</PresentationFormat>
  <Paragraphs>59</Paragraphs>
  <Slides>14</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14</vt:i4>
      </vt:variant>
    </vt:vector>
  </HeadingPairs>
  <TitlesOfParts>
    <vt:vector size="19" baseType="lpstr">
      <vt:lpstr>Arial</vt:lpstr>
      <vt:lpstr>Courier New</vt:lpstr>
      <vt:lpstr>Verdana</vt:lpstr>
      <vt:lpstr>Wingdings 2</vt:lpstr>
      <vt:lpstr>Spring</vt:lpstr>
      <vt:lpstr>Writing a formal letter</vt:lpstr>
      <vt:lpstr>Types of formal letters</vt:lpstr>
      <vt:lpstr>A successful letter should consist of:</vt:lpstr>
      <vt:lpstr>Paragraph Plan for Letters (120 words)</vt:lpstr>
      <vt:lpstr>PowerPointi esitlus</vt:lpstr>
      <vt:lpstr>Style in formal letters</vt:lpstr>
      <vt:lpstr>Letters of apology (vabanduskiri)</vt:lpstr>
      <vt:lpstr>Paragraph plan</vt:lpstr>
      <vt:lpstr>Useful langage</vt:lpstr>
      <vt:lpstr>PowerPointi esitlus</vt:lpstr>
      <vt:lpstr>PowerPointi esitlus</vt:lpstr>
      <vt:lpstr>PowerPointi esitlus</vt:lpstr>
      <vt:lpstr>PowerPointi esitlus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 formal letter</dc:title>
  <dc:creator>kasutaja</dc:creator>
  <cp:lastModifiedBy>Sixten Hinnov</cp:lastModifiedBy>
  <cp:revision>58</cp:revision>
  <dcterms:created xsi:type="dcterms:W3CDTF">2016-10-29T18:01:00Z</dcterms:created>
  <dcterms:modified xsi:type="dcterms:W3CDTF">2020-03-27T07:09:33Z</dcterms:modified>
</cp:coreProperties>
</file>