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0" r:id="rId4"/>
  </p:sldMasterIdLst>
  <p:notesMasterIdLst>
    <p:notesMasterId r:id="rId40"/>
  </p:notes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71" r:id="rId17"/>
    <p:sldId id="272" r:id="rId18"/>
    <p:sldId id="270" r:id="rId19"/>
    <p:sldId id="274" r:id="rId20"/>
    <p:sldId id="276" r:id="rId21"/>
    <p:sldId id="275" r:id="rId22"/>
    <p:sldId id="277" r:id="rId23"/>
    <p:sldId id="278" r:id="rId24"/>
    <p:sldId id="279" r:id="rId25"/>
    <p:sldId id="280" r:id="rId26"/>
    <p:sldId id="294" r:id="rId27"/>
    <p:sldId id="282" r:id="rId28"/>
    <p:sldId id="283" r:id="rId29"/>
    <p:sldId id="284" r:id="rId30"/>
    <p:sldId id="285" r:id="rId31"/>
    <p:sldId id="286" r:id="rId32"/>
    <p:sldId id="287" r:id="rId33"/>
    <p:sldId id="288" r:id="rId34"/>
    <p:sldId id="289" r:id="rId35"/>
    <p:sldId id="290" r:id="rId36"/>
    <p:sldId id="292" r:id="rId37"/>
    <p:sldId id="293" r:id="rId38"/>
    <p:sldId id="273"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0" d="100"/>
          <a:sy n="150" d="100"/>
        </p:scale>
        <p:origin x="2094" y="1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a Rööpmann" userId="a985dc45-76cc-4f88-806e-3413df3100b7" providerId="ADAL" clId="{2AF71DCE-F088-4FC2-8F2F-FD5B01D2C9BE}"/>
    <pc:docChg chg="undo custSel addSld delSld modSld sldOrd">
      <pc:chgData name="Eda Rööpmann" userId="a985dc45-76cc-4f88-806e-3413df3100b7" providerId="ADAL" clId="{2AF71DCE-F088-4FC2-8F2F-FD5B01D2C9BE}" dt="2025-11-10T10:42:28.555" v="1066" actId="6549"/>
      <pc:docMkLst>
        <pc:docMk/>
      </pc:docMkLst>
      <pc:sldChg chg="modSp">
        <pc:chgData name="Eda Rööpmann" userId="a985dc45-76cc-4f88-806e-3413df3100b7" providerId="ADAL" clId="{2AF71DCE-F088-4FC2-8F2F-FD5B01D2C9BE}" dt="2025-11-10T10:42:28.555" v="1066" actId="6549"/>
        <pc:sldMkLst>
          <pc:docMk/>
          <pc:sldMk cId="0" sldId="256"/>
        </pc:sldMkLst>
        <pc:spChg chg="mod">
          <ac:chgData name="Eda Rööpmann" userId="a985dc45-76cc-4f88-806e-3413df3100b7" providerId="ADAL" clId="{2AF71DCE-F088-4FC2-8F2F-FD5B01D2C9BE}" dt="2025-11-10T10:42:28.555" v="1066" actId="6549"/>
          <ac:spMkLst>
            <pc:docMk/>
            <pc:sldMk cId="0" sldId="256"/>
            <ac:spMk id="2" creationId="{00000000-0000-0000-0000-000000000000}"/>
          </ac:spMkLst>
        </pc:spChg>
        <pc:spChg chg="mod">
          <ac:chgData name="Eda Rööpmann" userId="a985dc45-76cc-4f88-806e-3413df3100b7" providerId="ADAL" clId="{2AF71DCE-F088-4FC2-8F2F-FD5B01D2C9BE}" dt="2025-11-10T10:39:51.198" v="1032" actId="27636"/>
          <ac:spMkLst>
            <pc:docMk/>
            <pc:sldMk cId="0" sldId="256"/>
            <ac:spMk id="3" creationId="{00000000-0000-0000-0000-000000000000}"/>
          </ac:spMkLst>
        </pc:spChg>
      </pc:sldChg>
      <pc:sldChg chg="modSp">
        <pc:chgData name="Eda Rööpmann" userId="a985dc45-76cc-4f88-806e-3413df3100b7" providerId="ADAL" clId="{2AF71DCE-F088-4FC2-8F2F-FD5B01D2C9BE}" dt="2025-11-10T09:51:41.160" v="555" actId="27636"/>
        <pc:sldMkLst>
          <pc:docMk/>
          <pc:sldMk cId="0" sldId="258"/>
        </pc:sldMkLst>
        <pc:spChg chg="mod">
          <ac:chgData name="Eda Rööpmann" userId="a985dc45-76cc-4f88-806e-3413df3100b7" providerId="ADAL" clId="{2AF71DCE-F088-4FC2-8F2F-FD5B01D2C9BE}" dt="2025-11-10T09:21:21.805" v="3" actId="113"/>
          <ac:spMkLst>
            <pc:docMk/>
            <pc:sldMk cId="0" sldId="258"/>
            <ac:spMk id="9218" creationId="{00000000-0000-0000-0000-000000000000}"/>
          </ac:spMkLst>
        </pc:spChg>
        <pc:spChg chg="mod">
          <ac:chgData name="Eda Rööpmann" userId="a985dc45-76cc-4f88-806e-3413df3100b7" providerId="ADAL" clId="{2AF71DCE-F088-4FC2-8F2F-FD5B01D2C9BE}" dt="2025-11-10T09:51:41.160" v="555" actId="27636"/>
          <ac:spMkLst>
            <pc:docMk/>
            <pc:sldMk cId="0" sldId="258"/>
            <ac:spMk id="9219" creationId="{00000000-0000-0000-0000-000000000000}"/>
          </ac:spMkLst>
        </pc:spChg>
      </pc:sldChg>
      <pc:sldChg chg="modSp">
        <pc:chgData name="Eda Rööpmann" userId="a985dc45-76cc-4f88-806e-3413df3100b7" providerId="ADAL" clId="{2AF71DCE-F088-4FC2-8F2F-FD5B01D2C9BE}" dt="2025-11-10T09:25:56.685" v="177" actId="6549"/>
        <pc:sldMkLst>
          <pc:docMk/>
          <pc:sldMk cId="0" sldId="259"/>
        </pc:sldMkLst>
        <pc:spChg chg="mod">
          <ac:chgData name="Eda Rööpmann" userId="a985dc45-76cc-4f88-806e-3413df3100b7" providerId="ADAL" clId="{2AF71DCE-F088-4FC2-8F2F-FD5B01D2C9BE}" dt="2025-11-10T09:25:56.685" v="177" actId="6549"/>
          <ac:spMkLst>
            <pc:docMk/>
            <pc:sldMk cId="0" sldId="259"/>
            <ac:spMk id="10243" creationId="{00000000-0000-0000-0000-000000000000}"/>
          </ac:spMkLst>
        </pc:spChg>
      </pc:sldChg>
      <pc:sldChg chg="modSp">
        <pc:chgData name="Eda Rööpmann" userId="a985dc45-76cc-4f88-806e-3413df3100b7" providerId="ADAL" clId="{2AF71DCE-F088-4FC2-8F2F-FD5B01D2C9BE}" dt="2025-11-10T09:52:08.517" v="558" actId="27636"/>
        <pc:sldMkLst>
          <pc:docMk/>
          <pc:sldMk cId="0" sldId="260"/>
        </pc:sldMkLst>
        <pc:spChg chg="mod">
          <ac:chgData name="Eda Rööpmann" userId="a985dc45-76cc-4f88-806e-3413df3100b7" providerId="ADAL" clId="{2AF71DCE-F088-4FC2-8F2F-FD5B01D2C9BE}" dt="2025-11-10T09:46:10.519" v="255" actId="27636"/>
          <ac:spMkLst>
            <pc:docMk/>
            <pc:sldMk cId="0" sldId="260"/>
            <ac:spMk id="11266" creationId="{00000000-0000-0000-0000-000000000000}"/>
          </ac:spMkLst>
        </pc:spChg>
        <pc:spChg chg="mod">
          <ac:chgData name="Eda Rööpmann" userId="a985dc45-76cc-4f88-806e-3413df3100b7" providerId="ADAL" clId="{2AF71DCE-F088-4FC2-8F2F-FD5B01D2C9BE}" dt="2025-11-10T09:52:08.517" v="558" actId="27636"/>
          <ac:spMkLst>
            <pc:docMk/>
            <pc:sldMk cId="0" sldId="260"/>
            <ac:spMk id="11267" creationId="{00000000-0000-0000-0000-000000000000}"/>
          </ac:spMkLst>
        </pc:spChg>
      </pc:sldChg>
      <pc:sldChg chg="modSp">
        <pc:chgData name="Eda Rööpmann" userId="a985dc45-76cc-4f88-806e-3413df3100b7" providerId="ADAL" clId="{2AF71DCE-F088-4FC2-8F2F-FD5B01D2C9BE}" dt="2025-11-10T09:51:02.380" v="548" actId="27636"/>
        <pc:sldMkLst>
          <pc:docMk/>
          <pc:sldMk cId="0" sldId="261"/>
        </pc:sldMkLst>
        <pc:spChg chg="mod">
          <ac:chgData name="Eda Rööpmann" userId="a985dc45-76cc-4f88-806e-3413df3100b7" providerId="ADAL" clId="{2AF71DCE-F088-4FC2-8F2F-FD5B01D2C9BE}" dt="2025-11-10T09:51:02.380" v="548" actId="27636"/>
          <ac:spMkLst>
            <pc:docMk/>
            <pc:sldMk cId="0" sldId="261"/>
            <ac:spMk id="12291" creationId="{00000000-0000-0000-0000-000000000000}"/>
          </ac:spMkLst>
        </pc:spChg>
        <pc:picChg chg="mod">
          <ac:chgData name="Eda Rööpmann" userId="a985dc45-76cc-4f88-806e-3413df3100b7" providerId="ADAL" clId="{2AF71DCE-F088-4FC2-8F2F-FD5B01D2C9BE}" dt="2025-11-10T09:50:33.102" v="540" actId="1076"/>
          <ac:picMkLst>
            <pc:docMk/>
            <pc:sldMk cId="0" sldId="261"/>
            <ac:picMk id="12292" creationId="{00000000-0000-0000-0000-000000000000}"/>
          </ac:picMkLst>
        </pc:picChg>
      </pc:sldChg>
      <pc:sldChg chg="modSp">
        <pc:chgData name="Eda Rööpmann" userId="a985dc45-76cc-4f88-806e-3413df3100b7" providerId="ADAL" clId="{2AF71DCE-F088-4FC2-8F2F-FD5B01D2C9BE}" dt="2025-11-10T09:53:12.782" v="559" actId="2711"/>
        <pc:sldMkLst>
          <pc:docMk/>
          <pc:sldMk cId="0" sldId="263"/>
        </pc:sldMkLst>
        <pc:spChg chg="mod">
          <ac:chgData name="Eda Rööpmann" userId="a985dc45-76cc-4f88-806e-3413df3100b7" providerId="ADAL" clId="{2AF71DCE-F088-4FC2-8F2F-FD5B01D2C9BE}" dt="2025-11-10T09:53:12.782" v="559" actId="2711"/>
          <ac:spMkLst>
            <pc:docMk/>
            <pc:sldMk cId="0" sldId="263"/>
            <ac:spMk id="13315" creationId="{00000000-0000-0000-0000-000000000000}"/>
          </ac:spMkLst>
        </pc:spChg>
      </pc:sldChg>
      <pc:sldChg chg="modSp">
        <pc:chgData name="Eda Rööpmann" userId="a985dc45-76cc-4f88-806e-3413df3100b7" providerId="ADAL" clId="{2AF71DCE-F088-4FC2-8F2F-FD5B01D2C9BE}" dt="2025-11-10T09:54:17.135" v="598" actId="20577"/>
        <pc:sldMkLst>
          <pc:docMk/>
          <pc:sldMk cId="0" sldId="264"/>
        </pc:sldMkLst>
        <pc:spChg chg="mod">
          <ac:chgData name="Eda Rööpmann" userId="a985dc45-76cc-4f88-806e-3413df3100b7" providerId="ADAL" clId="{2AF71DCE-F088-4FC2-8F2F-FD5B01D2C9BE}" dt="2025-11-10T09:54:17.135" v="598" actId="20577"/>
          <ac:spMkLst>
            <pc:docMk/>
            <pc:sldMk cId="0" sldId="264"/>
            <ac:spMk id="14339" creationId="{00000000-0000-0000-0000-000000000000}"/>
          </ac:spMkLst>
        </pc:spChg>
      </pc:sldChg>
      <pc:sldChg chg="modSp">
        <pc:chgData name="Eda Rööpmann" userId="a985dc45-76cc-4f88-806e-3413df3100b7" providerId="ADAL" clId="{2AF71DCE-F088-4FC2-8F2F-FD5B01D2C9BE}" dt="2025-11-10T09:54:47.560" v="599" actId="2711"/>
        <pc:sldMkLst>
          <pc:docMk/>
          <pc:sldMk cId="0" sldId="265"/>
        </pc:sldMkLst>
        <pc:spChg chg="mod">
          <ac:chgData name="Eda Rööpmann" userId="a985dc45-76cc-4f88-806e-3413df3100b7" providerId="ADAL" clId="{2AF71DCE-F088-4FC2-8F2F-FD5B01D2C9BE}" dt="2025-11-10T09:54:47.560" v="599" actId="2711"/>
          <ac:spMkLst>
            <pc:docMk/>
            <pc:sldMk cId="0" sldId="265"/>
            <ac:spMk id="15363" creationId="{00000000-0000-0000-0000-000000000000}"/>
          </ac:spMkLst>
        </pc:spChg>
      </pc:sldChg>
      <pc:sldChg chg="modSp">
        <pc:chgData name="Eda Rööpmann" userId="a985dc45-76cc-4f88-806e-3413df3100b7" providerId="ADAL" clId="{2AF71DCE-F088-4FC2-8F2F-FD5B01D2C9BE}" dt="2025-11-10T10:41:21.042" v="1039" actId="113"/>
        <pc:sldMkLst>
          <pc:docMk/>
          <pc:sldMk cId="0" sldId="266"/>
        </pc:sldMkLst>
        <pc:spChg chg="mod">
          <ac:chgData name="Eda Rööpmann" userId="a985dc45-76cc-4f88-806e-3413df3100b7" providerId="ADAL" clId="{2AF71DCE-F088-4FC2-8F2F-FD5B01D2C9BE}" dt="2025-11-10T10:41:21.042" v="1039" actId="113"/>
          <ac:spMkLst>
            <pc:docMk/>
            <pc:sldMk cId="0" sldId="266"/>
            <ac:spMk id="16387" creationId="{00000000-0000-0000-0000-000000000000}"/>
          </ac:spMkLst>
        </pc:spChg>
        <pc:picChg chg="mod">
          <ac:chgData name="Eda Rööpmann" userId="a985dc45-76cc-4f88-806e-3413df3100b7" providerId="ADAL" clId="{2AF71DCE-F088-4FC2-8F2F-FD5B01D2C9BE}" dt="2025-11-10T10:35:47.942" v="999" actId="1076"/>
          <ac:picMkLst>
            <pc:docMk/>
            <pc:sldMk cId="0" sldId="266"/>
            <ac:picMk id="16388" creationId="{00000000-0000-0000-0000-000000000000}"/>
          </ac:picMkLst>
        </pc:picChg>
      </pc:sldChg>
      <pc:sldChg chg="modSp">
        <pc:chgData name="Eda Rööpmann" userId="a985dc45-76cc-4f88-806e-3413df3100b7" providerId="ADAL" clId="{2AF71DCE-F088-4FC2-8F2F-FD5B01D2C9BE}" dt="2025-11-10T09:55:19.486" v="603" actId="27636"/>
        <pc:sldMkLst>
          <pc:docMk/>
          <pc:sldMk cId="0" sldId="267"/>
        </pc:sldMkLst>
        <pc:spChg chg="mod">
          <ac:chgData name="Eda Rööpmann" userId="a985dc45-76cc-4f88-806e-3413df3100b7" providerId="ADAL" clId="{2AF71DCE-F088-4FC2-8F2F-FD5B01D2C9BE}" dt="2025-11-10T09:55:19.486" v="603" actId="27636"/>
          <ac:spMkLst>
            <pc:docMk/>
            <pc:sldMk cId="0" sldId="267"/>
            <ac:spMk id="17410" creationId="{00000000-0000-0000-0000-000000000000}"/>
          </ac:spMkLst>
        </pc:spChg>
        <pc:spChg chg="mod">
          <ac:chgData name="Eda Rööpmann" userId="a985dc45-76cc-4f88-806e-3413df3100b7" providerId="ADAL" clId="{2AF71DCE-F088-4FC2-8F2F-FD5B01D2C9BE}" dt="2025-11-10T09:55:07.182" v="601" actId="14100"/>
          <ac:spMkLst>
            <pc:docMk/>
            <pc:sldMk cId="0" sldId="267"/>
            <ac:spMk id="17411" creationId="{00000000-0000-0000-0000-000000000000}"/>
          </ac:spMkLst>
        </pc:spChg>
      </pc:sldChg>
      <pc:sldChg chg="modSp">
        <pc:chgData name="Eda Rööpmann" userId="a985dc45-76cc-4f88-806e-3413df3100b7" providerId="ADAL" clId="{2AF71DCE-F088-4FC2-8F2F-FD5B01D2C9BE}" dt="2025-11-10T10:03:14.157" v="651" actId="27636"/>
        <pc:sldMkLst>
          <pc:docMk/>
          <pc:sldMk cId="0" sldId="268"/>
        </pc:sldMkLst>
        <pc:spChg chg="mod">
          <ac:chgData name="Eda Rööpmann" userId="a985dc45-76cc-4f88-806e-3413df3100b7" providerId="ADAL" clId="{2AF71DCE-F088-4FC2-8F2F-FD5B01D2C9BE}" dt="2025-11-10T09:43:12.237" v="189" actId="27636"/>
          <ac:spMkLst>
            <pc:docMk/>
            <pc:sldMk cId="0" sldId="268"/>
            <ac:spMk id="18434" creationId="{00000000-0000-0000-0000-000000000000}"/>
          </ac:spMkLst>
        </pc:spChg>
        <pc:spChg chg="mod">
          <ac:chgData name="Eda Rööpmann" userId="a985dc45-76cc-4f88-806e-3413df3100b7" providerId="ADAL" clId="{2AF71DCE-F088-4FC2-8F2F-FD5B01D2C9BE}" dt="2025-11-10T10:03:14.157" v="651" actId="27636"/>
          <ac:spMkLst>
            <pc:docMk/>
            <pc:sldMk cId="0" sldId="268"/>
            <ac:spMk id="18435" creationId="{00000000-0000-0000-0000-000000000000}"/>
          </ac:spMkLst>
        </pc:spChg>
        <pc:picChg chg="mod">
          <ac:chgData name="Eda Rööpmann" userId="a985dc45-76cc-4f88-806e-3413df3100b7" providerId="ADAL" clId="{2AF71DCE-F088-4FC2-8F2F-FD5B01D2C9BE}" dt="2025-11-10T09:56:31.534" v="612" actId="1076"/>
          <ac:picMkLst>
            <pc:docMk/>
            <pc:sldMk cId="0" sldId="268"/>
            <ac:picMk id="18436" creationId="{00000000-0000-0000-0000-000000000000}"/>
          </ac:picMkLst>
        </pc:picChg>
      </pc:sldChg>
      <pc:sldChg chg="modSp del">
        <pc:chgData name="Eda Rööpmann" userId="a985dc45-76cc-4f88-806e-3413df3100b7" providerId="ADAL" clId="{2AF71DCE-F088-4FC2-8F2F-FD5B01D2C9BE}" dt="2025-11-10T09:57:19.102" v="621" actId="2696"/>
        <pc:sldMkLst>
          <pc:docMk/>
          <pc:sldMk cId="0" sldId="269"/>
        </pc:sldMkLst>
        <pc:spChg chg="mod">
          <ac:chgData name="Eda Rööpmann" userId="a985dc45-76cc-4f88-806e-3413df3100b7" providerId="ADAL" clId="{2AF71DCE-F088-4FC2-8F2F-FD5B01D2C9BE}" dt="2025-11-10T09:56:20.142" v="611"/>
          <ac:spMkLst>
            <pc:docMk/>
            <pc:sldMk cId="0" sldId="269"/>
            <ac:spMk id="19459" creationId="{00000000-0000-0000-0000-000000000000}"/>
          </ac:spMkLst>
        </pc:spChg>
      </pc:sldChg>
      <pc:sldChg chg="modSp">
        <pc:chgData name="Eda Rööpmann" userId="a985dc45-76cc-4f88-806e-3413df3100b7" providerId="ADAL" clId="{2AF71DCE-F088-4FC2-8F2F-FD5B01D2C9BE}" dt="2025-11-10T10:04:06.105" v="655" actId="20577"/>
        <pc:sldMkLst>
          <pc:docMk/>
          <pc:sldMk cId="0" sldId="270"/>
        </pc:sldMkLst>
        <pc:spChg chg="mod">
          <ac:chgData name="Eda Rööpmann" userId="a985dc45-76cc-4f88-806e-3413df3100b7" providerId="ADAL" clId="{2AF71DCE-F088-4FC2-8F2F-FD5B01D2C9BE}" dt="2025-11-10T09:43:38.355" v="226" actId="27636"/>
          <ac:spMkLst>
            <pc:docMk/>
            <pc:sldMk cId="0" sldId="270"/>
            <ac:spMk id="20482" creationId="{00000000-0000-0000-0000-000000000000}"/>
          </ac:spMkLst>
        </pc:spChg>
        <pc:spChg chg="mod">
          <ac:chgData name="Eda Rööpmann" userId="a985dc45-76cc-4f88-806e-3413df3100b7" providerId="ADAL" clId="{2AF71DCE-F088-4FC2-8F2F-FD5B01D2C9BE}" dt="2025-11-10T10:04:06.105" v="655" actId="20577"/>
          <ac:spMkLst>
            <pc:docMk/>
            <pc:sldMk cId="0" sldId="270"/>
            <ac:spMk id="20483" creationId="{00000000-0000-0000-0000-000000000000}"/>
          </ac:spMkLst>
        </pc:spChg>
      </pc:sldChg>
      <pc:sldChg chg="modSp">
        <pc:chgData name="Eda Rööpmann" userId="a985dc45-76cc-4f88-806e-3413df3100b7" providerId="ADAL" clId="{2AF71DCE-F088-4FC2-8F2F-FD5B01D2C9BE}" dt="2025-11-10T10:02:51.756" v="645" actId="27636"/>
        <pc:sldMkLst>
          <pc:docMk/>
          <pc:sldMk cId="0" sldId="271"/>
        </pc:sldMkLst>
        <pc:spChg chg="mod">
          <ac:chgData name="Eda Rööpmann" userId="a985dc45-76cc-4f88-806e-3413df3100b7" providerId="ADAL" clId="{2AF71DCE-F088-4FC2-8F2F-FD5B01D2C9BE}" dt="2025-11-10T09:57:58.155" v="624" actId="1076"/>
          <ac:spMkLst>
            <pc:docMk/>
            <pc:sldMk cId="0" sldId="271"/>
            <ac:spMk id="21506" creationId="{00000000-0000-0000-0000-000000000000}"/>
          </ac:spMkLst>
        </pc:spChg>
        <pc:spChg chg="mod">
          <ac:chgData name="Eda Rööpmann" userId="a985dc45-76cc-4f88-806e-3413df3100b7" providerId="ADAL" clId="{2AF71DCE-F088-4FC2-8F2F-FD5B01D2C9BE}" dt="2025-11-10T10:02:51.756" v="645" actId="27636"/>
          <ac:spMkLst>
            <pc:docMk/>
            <pc:sldMk cId="0" sldId="271"/>
            <ac:spMk id="21507" creationId="{00000000-0000-0000-0000-000000000000}"/>
          </ac:spMkLst>
        </pc:spChg>
      </pc:sldChg>
      <pc:sldChg chg="modSp">
        <pc:chgData name="Eda Rööpmann" userId="a985dc45-76cc-4f88-806e-3413df3100b7" providerId="ADAL" clId="{2AF71DCE-F088-4FC2-8F2F-FD5B01D2C9BE}" dt="2025-11-10T10:03:38.496" v="652" actId="2711"/>
        <pc:sldMkLst>
          <pc:docMk/>
          <pc:sldMk cId="0" sldId="272"/>
        </pc:sldMkLst>
        <pc:spChg chg="mod">
          <ac:chgData name="Eda Rööpmann" userId="a985dc45-76cc-4f88-806e-3413df3100b7" providerId="ADAL" clId="{2AF71DCE-F088-4FC2-8F2F-FD5B01D2C9BE}" dt="2025-11-10T10:03:38.496" v="652" actId="2711"/>
          <ac:spMkLst>
            <pc:docMk/>
            <pc:sldMk cId="0" sldId="272"/>
            <ac:spMk id="22531" creationId="{00000000-0000-0000-0000-000000000000}"/>
          </ac:spMkLst>
        </pc:spChg>
      </pc:sldChg>
      <pc:sldChg chg="modSp">
        <pc:chgData name="Eda Rööpmann" userId="a985dc45-76cc-4f88-806e-3413df3100b7" providerId="ADAL" clId="{2AF71DCE-F088-4FC2-8F2F-FD5B01D2C9BE}" dt="2025-11-10T10:39:09.056" v="1025" actId="14100"/>
        <pc:sldMkLst>
          <pc:docMk/>
          <pc:sldMk cId="0" sldId="273"/>
        </pc:sldMkLst>
        <pc:spChg chg="mod">
          <ac:chgData name="Eda Rööpmann" userId="a985dc45-76cc-4f88-806e-3413df3100b7" providerId="ADAL" clId="{2AF71DCE-F088-4FC2-8F2F-FD5B01D2C9BE}" dt="2025-11-10T10:39:09.056" v="1025" actId="14100"/>
          <ac:spMkLst>
            <pc:docMk/>
            <pc:sldMk cId="0" sldId="273"/>
            <ac:spMk id="2" creationId="{00000000-0000-0000-0000-000000000000}"/>
          </ac:spMkLst>
        </pc:spChg>
        <pc:spChg chg="mod">
          <ac:chgData name="Eda Rööpmann" userId="a985dc45-76cc-4f88-806e-3413df3100b7" providerId="ADAL" clId="{2AF71DCE-F088-4FC2-8F2F-FD5B01D2C9BE}" dt="2025-11-10T10:17:12.185" v="748" actId="113"/>
          <ac:spMkLst>
            <pc:docMk/>
            <pc:sldMk cId="0" sldId="273"/>
            <ac:spMk id="3" creationId="{00000000-0000-0000-0000-000000000000}"/>
          </ac:spMkLst>
        </pc:spChg>
      </pc:sldChg>
      <pc:sldChg chg="modSp">
        <pc:chgData name="Eda Rööpmann" userId="a985dc45-76cc-4f88-806e-3413df3100b7" providerId="ADAL" clId="{2AF71DCE-F088-4FC2-8F2F-FD5B01D2C9BE}" dt="2025-11-10T10:05:27.466" v="666" actId="14100"/>
        <pc:sldMkLst>
          <pc:docMk/>
          <pc:sldMk cId="0" sldId="274"/>
        </pc:sldMkLst>
        <pc:spChg chg="mod">
          <ac:chgData name="Eda Rööpmann" userId="a985dc45-76cc-4f88-806e-3413df3100b7" providerId="ADAL" clId="{2AF71DCE-F088-4FC2-8F2F-FD5B01D2C9BE}" dt="2025-11-10T10:05:27.466" v="666" actId="14100"/>
          <ac:spMkLst>
            <pc:docMk/>
            <pc:sldMk cId="0" sldId="274"/>
            <ac:spMk id="23555" creationId="{00000000-0000-0000-0000-000000000000}"/>
          </ac:spMkLst>
        </pc:spChg>
      </pc:sldChg>
      <pc:sldChg chg="modSp">
        <pc:chgData name="Eda Rööpmann" userId="a985dc45-76cc-4f88-806e-3413df3100b7" providerId="ADAL" clId="{2AF71DCE-F088-4FC2-8F2F-FD5B01D2C9BE}" dt="2025-11-10T10:05:45.318" v="668" actId="27636"/>
        <pc:sldMkLst>
          <pc:docMk/>
          <pc:sldMk cId="0" sldId="275"/>
        </pc:sldMkLst>
        <pc:spChg chg="mod">
          <ac:chgData name="Eda Rööpmann" userId="a985dc45-76cc-4f88-806e-3413df3100b7" providerId="ADAL" clId="{2AF71DCE-F088-4FC2-8F2F-FD5B01D2C9BE}" dt="2025-11-10T10:05:45.318" v="668" actId="27636"/>
          <ac:spMkLst>
            <pc:docMk/>
            <pc:sldMk cId="0" sldId="275"/>
            <ac:spMk id="24579" creationId="{00000000-0000-0000-0000-000000000000}"/>
          </ac:spMkLst>
        </pc:spChg>
      </pc:sldChg>
      <pc:sldChg chg="modSp ord">
        <pc:chgData name="Eda Rööpmann" userId="a985dc45-76cc-4f88-806e-3413df3100b7" providerId="ADAL" clId="{2AF71DCE-F088-4FC2-8F2F-FD5B01D2C9BE}" dt="2025-11-10T10:06:28.678" v="673" actId="14100"/>
        <pc:sldMkLst>
          <pc:docMk/>
          <pc:sldMk cId="0" sldId="276"/>
        </pc:sldMkLst>
        <pc:spChg chg="mod">
          <ac:chgData name="Eda Rööpmann" userId="a985dc45-76cc-4f88-806e-3413df3100b7" providerId="ADAL" clId="{2AF71DCE-F088-4FC2-8F2F-FD5B01D2C9BE}" dt="2025-11-10T10:06:28.678" v="673" actId="14100"/>
          <ac:spMkLst>
            <pc:docMk/>
            <pc:sldMk cId="0" sldId="276"/>
            <ac:spMk id="25603" creationId="{00000000-0000-0000-0000-000000000000}"/>
          </ac:spMkLst>
        </pc:spChg>
      </pc:sldChg>
      <pc:sldChg chg="modSp">
        <pc:chgData name="Eda Rööpmann" userId="a985dc45-76cc-4f88-806e-3413df3100b7" providerId="ADAL" clId="{2AF71DCE-F088-4FC2-8F2F-FD5B01D2C9BE}" dt="2025-11-10T10:07:48.521" v="675" actId="14100"/>
        <pc:sldMkLst>
          <pc:docMk/>
          <pc:sldMk cId="0" sldId="277"/>
        </pc:sldMkLst>
        <pc:spChg chg="mod">
          <ac:chgData name="Eda Rööpmann" userId="a985dc45-76cc-4f88-806e-3413df3100b7" providerId="ADAL" clId="{2AF71DCE-F088-4FC2-8F2F-FD5B01D2C9BE}" dt="2025-11-10T10:07:48.521" v="675" actId="14100"/>
          <ac:spMkLst>
            <pc:docMk/>
            <pc:sldMk cId="0" sldId="277"/>
            <ac:spMk id="26627" creationId="{00000000-0000-0000-0000-000000000000}"/>
          </ac:spMkLst>
        </pc:spChg>
      </pc:sldChg>
      <pc:sldChg chg="modSp">
        <pc:chgData name="Eda Rööpmann" userId="a985dc45-76cc-4f88-806e-3413df3100b7" providerId="ADAL" clId="{2AF71DCE-F088-4FC2-8F2F-FD5B01D2C9BE}" dt="2025-11-10T10:09:26.399" v="697" actId="2710"/>
        <pc:sldMkLst>
          <pc:docMk/>
          <pc:sldMk cId="0" sldId="278"/>
        </pc:sldMkLst>
        <pc:spChg chg="mod">
          <ac:chgData name="Eda Rööpmann" userId="a985dc45-76cc-4f88-806e-3413df3100b7" providerId="ADAL" clId="{2AF71DCE-F088-4FC2-8F2F-FD5B01D2C9BE}" dt="2025-11-10T10:08:41.503" v="690" actId="14100"/>
          <ac:spMkLst>
            <pc:docMk/>
            <pc:sldMk cId="0" sldId="278"/>
            <ac:spMk id="27650" creationId="{00000000-0000-0000-0000-000000000000}"/>
          </ac:spMkLst>
        </pc:spChg>
        <pc:spChg chg="mod">
          <ac:chgData name="Eda Rööpmann" userId="a985dc45-76cc-4f88-806e-3413df3100b7" providerId="ADAL" clId="{2AF71DCE-F088-4FC2-8F2F-FD5B01D2C9BE}" dt="2025-11-10T10:09:26.399" v="697" actId="2710"/>
          <ac:spMkLst>
            <pc:docMk/>
            <pc:sldMk cId="0" sldId="278"/>
            <ac:spMk id="27651" creationId="{00000000-0000-0000-0000-000000000000}"/>
          </ac:spMkLst>
        </pc:spChg>
      </pc:sldChg>
      <pc:sldChg chg="modSp">
        <pc:chgData name="Eda Rööpmann" userId="a985dc45-76cc-4f88-806e-3413df3100b7" providerId="ADAL" clId="{2AF71DCE-F088-4FC2-8F2F-FD5B01D2C9BE}" dt="2025-11-10T10:10:25.446" v="709" actId="27636"/>
        <pc:sldMkLst>
          <pc:docMk/>
          <pc:sldMk cId="0" sldId="279"/>
        </pc:sldMkLst>
        <pc:spChg chg="mod">
          <ac:chgData name="Eda Rööpmann" userId="a985dc45-76cc-4f88-806e-3413df3100b7" providerId="ADAL" clId="{2AF71DCE-F088-4FC2-8F2F-FD5B01D2C9BE}" dt="2025-11-10T10:09:42.419" v="699" actId="14100"/>
          <ac:spMkLst>
            <pc:docMk/>
            <pc:sldMk cId="0" sldId="279"/>
            <ac:spMk id="28674" creationId="{00000000-0000-0000-0000-000000000000}"/>
          </ac:spMkLst>
        </pc:spChg>
        <pc:spChg chg="mod">
          <ac:chgData name="Eda Rööpmann" userId="a985dc45-76cc-4f88-806e-3413df3100b7" providerId="ADAL" clId="{2AF71DCE-F088-4FC2-8F2F-FD5B01D2C9BE}" dt="2025-11-10T10:10:25.446" v="709" actId="27636"/>
          <ac:spMkLst>
            <pc:docMk/>
            <pc:sldMk cId="0" sldId="279"/>
            <ac:spMk id="28675" creationId="{00000000-0000-0000-0000-000000000000}"/>
          </ac:spMkLst>
        </pc:spChg>
      </pc:sldChg>
      <pc:sldChg chg="addSp delSp modSp">
        <pc:chgData name="Eda Rööpmann" userId="a985dc45-76cc-4f88-806e-3413df3100b7" providerId="ADAL" clId="{2AF71DCE-F088-4FC2-8F2F-FD5B01D2C9BE}" dt="2025-11-10T10:38:14.612" v="1024" actId="113"/>
        <pc:sldMkLst>
          <pc:docMk/>
          <pc:sldMk cId="0" sldId="280"/>
        </pc:sldMkLst>
        <pc:spChg chg="add mod">
          <ac:chgData name="Eda Rööpmann" userId="a985dc45-76cc-4f88-806e-3413df3100b7" providerId="ADAL" clId="{2AF71DCE-F088-4FC2-8F2F-FD5B01D2C9BE}" dt="2025-11-10T10:36:49.499" v="1006" actId="14100"/>
          <ac:spMkLst>
            <pc:docMk/>
            <pc:sldMk cId="0" sldId="280"/>
            <ac:spMk id="3" creationId="{86D2D4A9-B0DB-4153-B15C-39581A240642}"/>
          </ac:spMkLst>
        </pc:spChg>
        <pc:spChg chg="mod">
          <ac:chgData name="Eda Rööpmann" userId="a985dc45-76cc-4f88-806e-3413df3100b7" providerId="ADAL" clId="{2AF71DCE-F088-4FC2-8F2F-FD5B01D2C9BE}" dt="2025-11-10T10:38:14.612" v="1024" actId="113"/>
          <ac:spMkLst>
            <pc:docMk/>
            <pc:sldMk cId="0" sldId="280"/>
            <ac:spMk id="29699" creationId="{00000000-0000-0000-0000-000000000000}"/>
          </ac:spMkLst>
        </pc:spChg>
        <pc:graphicFrameChg chg="add del modGraphic">
          <ac:chgData name="Eda Rööpmann" userId="a985dc45-76cc-4f88-806e-3413df3100b7" providerId="ADAL" clId="{2AF71DCE-F088-4FC2-8F2F-FD5B01D2C9BE}" dt="2025-11-10T10:11:28.342" v="717" actId="27309"/>
          <ac:graphicFrameMkLst>
            <pc:docMk/>
            <pc:sldMk cId="0" sldId="280"/>
            <ac:graphicFrameMk id="5" creationId="{7491E1C3-3744-4069-9270-A8165A7E26E5}"/>
          </ac:graphicFrameMkLst>
        </pc:graphicFrameChg>
        <pc:graphicFrameChg chg="add del mod modGraphic">
          <ac:chgData name="Eda Rööpmann" userId="a985dc45-76cc-4f88-806e-3413df3100b7" providerId="ADAL" clId="{2AF71DCE-F088-4FC2-8F2F-FD5B01D2C9BE}" dt="2025-11-10T10:37:33.118" v="1023" actId="27309"/>
          <ac:graphicFrameMkLst>
            <pc:docMk/>
            <pc:sldMk cId="0" sldId="280"/>
            <ac:graphicFrameMk id="9" creationId="{11701BB1-8A74-4EC7-A857-4F68A2613DC6}"/>
          </ac:graphicFrameMkLst>
        </pc:graphicFrameChg>
        <pc:picChg chg="del">
          <ac:chgData name="Eda Rööpmann" userId="a985dc45-76cc-4f88-806e-3413df3100b7" providerId="ADAL" clId="{2AF71DCE-F088-4FC2-8F2F-FD5B01D2C9BE}" dt="2025-11-10T10:11:17.956" v="714" actId="478"/>
          <ac:picMkLst>
            <pc:docMk/>
            <pc:sldMk cId="0" sldId="280"/>
            <ac:picMk id="29700" creationId="{00000000-0000-0000-0000-000000000000}"/>
          </ac:picMkLst>
        </pc:picChg>
      </pc:sldChg>
      <pc:sldChg chg="addSp modSp del ord">
        <pc:chgData name="Eda Rööpmann" userId="a985dc45-76cc-4f88-806e-3413df3100b7" providerId="ADAL" clId="{2AF71DCE-F088-4FC2-8F2F-FD5B01D2C9BE}" dt="2025-11-10T10:14:52.457" v="739" actId="2696"/>
        <pc:sldMkLst>
          <pc:docMk/>
          <pc:sldMk cId="0" sldId="281"/>
        </pc:sldMkLst>
        <pc:spChg chg="mod">
          <ac:chgData name="Eda Rööpmann" userId="a985dc45-76cc-4f88-806e-3413df3100b7" providerId="ADAL" clId="{2AF71DCE-F088-4FC2-8F2F-FD5B01D2C9BE}" dt="2025-11-10T10:10:54.769" v="710" actId="20577"/>
          <ac:spMkLst>
            <pc:docMk/>
            <pc:sldMk cId="0" sldId="281"/>
            <ac:spMk id="30722" creationId="{00000000-0000-0000-0000-000000000000}"/>
          </ac:spMkLst>
        </pc:spChg>
        <pc:picChg chg="add mod">
          <ac:chgData name="Eda Rööpmann" userId="a985dc45-76cc-4f88-806e-3413df3100b7" providerId="ADAL" clId="{2AF71DCE-F088-4FC2-8F2F-FD5B01D2C9BE}" dt="2025-11-10T10:14:28.584" v="736" actId="1076"/>
          <ac:picMkLst>
            <pc:docMk/>
            <pc:sldMk cId="0" sldId="281"/>
            <ac:picMk id="4" creationId="{6E1E342D-9273-46C5-A50B-85C0F7BBAB88}"/>
          </ac:picMkLst>
        </pc:picChg>
        <pc:picChg chg="add mod">
          <ac:chgData name="Eda Rööpmann" userId="a985dc45-76cc-4f88-806e-3413df3100b7" providerId="ADAL" clId="{2AF71DCE-F088-4FC2-8F2F-FD5B01D2C9BE}" dt="2025-11-10T10:14:34.849" v="737" actId="571"/>
          <ac:picMkLst>
            <pc:docMk/>
            <pc:sldMk cId="0" sldId="281"/>
            <ac:picMk id="5" creationId="{16B06BD0-AFB6-4A9B-8FC7-324405836D73}"/>
          </ac:picMkLst>
        </pc:picChg>
      </pc:sldChg>
      <pc:sldChg chg="modSp">
        <pc:chgData name="Eda Rööpmann" userId="a985dc45-76cc-4f88-806e-3413df3100b7" providerId="ADAL" clId="{2AF71DCE-F088-4FC2-8F2F-FD5B01D2C9BE}" dt="2025-11-10T10:18:33.069" v="764" actId="1076"/>
        <pc:sldMkLst>
          <pc:docMk/>
          <pc:sldMk cId="0" sldId="282"/>
        </pc:sldMkLst>
        <pc:spChg chg="mod">
          <ac:chgData name="Eda Rööpmann" userId="a985dc45-76cc-4f88-806e-3413df3100b7" providerId="ADAL" clId="{2AF71DCE-F088-4FC2-8F2F-FD5B01D2C9BE}" dt="2025-11-10T10:18:28.930" v="763" actId="27636"/>
          <ac:spMkLst>
            <pc:docMk/>
            <pc:sldMk cId="0" sldId="282"/>
            <ac:spMk id="31746" creationId="{00000000-0000-0000-0000-000000000000}"/>
          </ac:spMkLst>
        </pc:spChg>
        <pc:spChg chg="mod">
          <ac:chgData name="Eda Rööpmann" userId="a985dc45-76cc-4f88-806e-3413df3100b7" providerId="ADAL" clId="{2AF71DCE-F088-4FC2-8F2F-FD5B01D2C9BE}" dt="2025-11-10T10:18:33.069" v="764" actId="1076"/>
          <ac:spMkLst>
            <pc:docMk/>
            <pc:sldMk cId="0" sldId="282"/>
            <ac:spMk id="31747" creationId="{00000000-0000-0000-0000-000000000000}"/>
          </ac:spMkLst>
        </pc:spChg>
      </pc:sldChg>
      <pc:sldChg chg="modSp">
        <pc:chgData name="Eda Rööpmann" userId="a985dc45-76cc-4f88-806e-3413df3100b7" providerId="ADAL" clId="{2AF71DCE-F088-4FC2-8F2F-FD5B01D2C9BE}" dt="2025-11-10T10:20:20.652" v="786" actId="2710"/>
        <pc:sldMkLst>
          <pc:docMk/>
          <pc:sldMk cId="0" sldId="283"/>
        </pc:sldMkLst>
        <pc:spChg chg="mod">
          <ac:chgData name="Eda Rööpmann" userId="a985dc45-76cc-4f88-806e-3413df3100b7" providerId="ADAL" clId="{2AF71DCE-F088-4FC2-8F2F-FD5B01D2C9BE}" dt="2025-11-10T10:18:55.563" v="766" actId="14100"/>
          <ac:spMkLst>
            <pc:docMk/>
            <pc:sldMk cId="0" sldId="283"/>
            <ac:spMk id="32770" creationId="{00000000-0000-0000-0000-000000000000}"/>
          </ac:spMkLst>
        </pc:spChg>
        <pc:spChg chg="mod">
          <ac:chgData name="Eda Rööpmann" userId="a985dc45-76cc-4f88-806e-3413df3100b7" providerId="ADAL" clId="{2AF71DCE-F088-4FC2-8F2F-FD5B01D2C9BE}" dt="2025-11-10T10:20:20.652" v="786" actId="2710"/>
          <ac:spMkLst>
            <pc:docMk/>
            <pc:sldMk cId="0" sldId="283"/>
            <ac:spMk id="32771" creationId="{00000000-0000-0000-0000-000000000000}"/>
          </ac:spMkLst>
        </pc:spChg>
      </pc:sldChg>
      <pc:sldChg chg="modSp">
        <pc:chgData name="Eda Rööpmann" userId="a985dc45-76cc-4f88-806e-3413df3100b7" providerId="ADAL" clId="{2AF71DCE-F088-4FC2-8F2F-FD5B01D2C9BE}" dt="2025-11-10T10:21:24.050" v="800" actId="20577"/>
        <pc:sldMkLst>
          <pc:docMk/>
          <pc:sldMk cId="0" sldId="284"/>
        </pc:sldMkLst>
        <pc:spChg chg="mod">
          <ac:chgData name="Eda Rööpmann" userId="a985dc45-76cc-4f88-806e-3413df3100b7" providerId="ADAL" clId="{2AF71DCE-F088-4FC2-8F2F-FD5B01D2C9BE}" dt="2025-11-10T10:21:24.050" v="800" actId="20577"/>
          <ac:spMkLst>
            <pc:docMk/>
            <pc:sldMk cId="0" sldId="284"/>
            <ac:spMk id="33795" creationId="{00000000-0000-0000-0000-000000000000}"/>
          </ac:spMkLst>
        </pc:spChg>
      </pc:sldChg>
      <pc:sldChg chg="modSp">
        <pc:chgData name="Eda Rööpmann" userId="a985dc45-76cc-4f88-806e-3413df3100b7" providerId="ADAL" clId="{2AF71DCE-F088-4FC2-8F2F-FD5B01D2C9BE}" dt="2025-11-10T10:21:47.918" v="805" actId="1076"/>
        <pc:sldMkLst>
          <pc:docMk/>
          <pc:sldMk cId="0" sldId="285"/>
        </pc:sldMkLst>
        <pc:spChg chg="mod">
          <ac:chgData name="Eda Rööpmann" userId="a985dc45-76cc-4f88-806e-3413df3100b7" providerId="ADAL" clId="{2AF71DCE-F088-4FC2-8F2F-FD5B01D2C9BE}" dt="2025-11-10T10:21:46.023" v="804" actId="27636"/>
          <ac:spMkLst>
            <pc:docMk/>
            <pc:sldMk cId="0" sldId="285"/>
            <ac:spMk id="34819" creationId="{00000000-0000-0000-0000-000000000000}"/>
          </ac:spMkLst>
        </pc:spChg>
        <pc:picChg chg="mod">
          <ac:chgData name="Eda Rööpmann" userId="a985dc45-76cc-4f88-806e-3413df3100b7" providerId="ADAL" clId="{2AF71DCE-F088-4FC2-8F2F-FD5B01D2C9BE}" dt="2025-11-10T10:21:47.918" v="805" actId="1076"/>
          <ac:picMkLst>
            <pc:docMk/>
            <pc:sldMk cId="0" sldId="285"/>
            <ac:picMk id="34820" creationId="{00000000-0000-0000-0000-000000000000}"/>
          </ac:picMkLst>
        </pc:picChg>
      </pc:sldChg>
      <pc:sldChg chg="modSp">
        <pc:chgData name="Eda Rööpmann" userId="a985dc45-76cc-4f88-806e-3413df3100b7" providerId="ADAL" clId="{2AF71DCE-F088-4FC2-8F2F-FD5B01D2C9BE}" dt="2025-11-10T10:22:30.278" v="816" actId="27636"/>
        <pc:sldMkLst>
          <pc:docMk/>
          <pc:sldMk cId="0" sldId="286"/>
        </pc:sldMkLst>
        <pc:spChg chg="mod">
          <ac:chgData name="Eda Rööpmann" userId="a985dc45-76cc-4f88-806e-3413df3100b7" providerId="ADAL" clId="{2AF71DCE-F088-4FC2-8F2F-FD5B01D2C9BE}" dt="2025-11-10T10:22:30.278" v="816" actId="27636"/>
          <ac:spMkLst>
            <pc:docMk/>
            <pc:sldMk cId="0" sldId="286"/>
            <ac:spMk id="35843" creationId="{00000000-0000-0000-0000-000000000000}"/>
          </ac:spMkLst>
        </pc:spChg>
      </pc:sldChg>
      <pc:sldChg chg="modSp">
        <pc:chgData name="Eda Rööpmann" userId="a985dc45-76cc-4f88-806e-3413df3100b7" providerId="ADAL" clId="{2AF71DCE-F088-4FC2-8F2F-FD5B01D2C9BE}" dt="2025-11-10T10:24:02.607" v="827" actId="113"/>
        <pc:sldMkLst>
          <pc:docMk/>
          <pc:sldMk cId="0" sldId="287"/>
        </pc:sldMkLst>
        <pc:spChg chg="mod">
          <ac:chgData name="Eda Rööpmann" userId="a985dc45-76cc-4f88-806e-3413df3100b7" providerId="ADAL" clId="{2AF71DCE-F088-4FC2-8F2F-FD5B01D2C9BE}" dt="2025-11-10T10:24:02.607" v="827" actId="113"/>
          <ac:spMkLst>
            <pc:docMk/>
            <pc:sldMk cId="0" sldId="287"/>
            <ac:spMk id="36866" creationId="{00000000-0000-0000-0000-000000000000}"/>
          </ac:spMkLst>
        </pc:spChg>
        <pc:spChg chg="mod">
          <ac:chgData name="Eda Rööpmann" userId="a985dc45-76cc-4f88-806e-3413df3100b7" providerId="ADAL" clId="{2AF71DCE-F088-4FC2-8F2F-FD5B01D2C9BE}" dt="2025-11-10T10:23:04.206" v="822" actId="14100"/>
          <ac:spMkLst>
            <pc:docMk/>
            <pc:sldMk cId="0" sldId="287"/>
            <ac:spMk id="36867" creationId="{00000000-0000-0000-0000-000000000000}"/>
          </ac:spMkLst>
        </pc:spChg>
      </pc:sldChg>
      <pc:sldChg chg="modSp">
        <pc:chgData name="Eda Rööpmann" userId="a985dc45-76cc-4f88-806e-3413df3100b7" providerId="ADAL" clId="{2AF71DCE-F088-4FC2-8F2F-FD5B01D2C9BE}" dt="2025-11-10T10:23:51.494" v="826" actId="2710"/>
        <pc:sldMkLst>
          <pc:docMk/>
          <pc:sldMk cId="0" sldId="288"/>
        </pc:sldMkLst>
        <pc:spChg chg="mod">
          <ac:chgData name="Eda Rööpmann" userId="a985dc45-76cc-4f88-806e-3413df3100b7" providerId="ADAL" clId="{2AF71DCE-F088-4FC2-8F2F-FD5B01D2C9BE}" dt="2025-11-10T10:23:51.494" v="826" actId="2710"/>
          <ac:spMkLst>
            <pc:docMk/>
            <pc:sldMk cId="0" sldId="288"/>
            <ac:spMk id="37891" creationId="{00000000-0000-0000-0000-000000000000}"/>
          </ac:spMkLst>
        </pc:spChg>
      </pc:sldChg>
      <pc:sldChg chg="modSp">
        <pc:chgData name="Eda Rööpmann" userId="a985dc45-76cc-4f88-806e-3413df3100b7" providerId="ADAL" clId="{2AF71DCE-F088-4FC2-8F2F-FD5B01D2C9BE}" dt="2025-11-10T10:25:07.469" v="840" actId="14100"/>
        <pc:sldMkLst>
          <pc:docMk/>
          <pc:sldMk cId="0" sldId="289"/>
        </pc:sldMkLst>
        <pc:spChg chg="mod">
          <ac:chgData name="Eda Rööpmann" userId="a985dc45-76cc-4f88-806e-3413df3100b7" providerId="ADAL" clId="{2AF71DCE-F088-4FC2-8F2F-FD5B01D2C9BE}" dt="2025-11-10T10:25:07.469" v="840" actId="14100"/>
          <ac:spMkLst>
            <pc:docMk/>
            <pc:sldMk cId="0" sldId="289"/>
            <ac:spMk id="38914" creationId="{00000000-0000-0000-0000-000000000000}"/>
          </ac:spMkLst>
        </pc:spChg>
        <pc:spChg chg="mod">
          <ac:chgData name="Eda Rööpmann" userId="a985dc45-76cc-4f88-806e-3413df3100b7" providerId="ADAL" clId="{2AF71DCE-F088-4FC2-8F2F-FD5B01D2C9BE}" dt="2025-11-10T10:24:54.927" v="838" actId="14100"/>
          <ac:spMkLst>
            <pc:docMk/>
            <pc:sldMk cId="0" sldId="289"/>
            <ac:spMk id="38915" creationId="{00000000-0000-0000-0000-000000000000}"/>
          </ac:spMkLst>
        </pc:spChg>
      </pc:sldChg>
      <pc:sldChg chg="modSp">
        <pc:chgData name="Eda Rööpmann" userId="a985dc45-76cc-4f88-806e-3413df3100b7" providerId="ADAL" clId="{2AF71DCE-F088-4FC2-8F2F-FD5B01D2C9BE}" dt="2025-11-10T10:28:36.080" v="875" actId="1076"/>
        <pc:sldMkLst>
          <pc:docMk/>
          <pc:sldMk cId="0" sldId="290"/>
        </pc:sldMkLst>
        <pc:spChg chg="mod">
          <ac:chgData name="Eda Rööpmann" userId="a985dc45-76cc-4f88-806e-3413df3100b7" providerId="ADAL" clId="{2AF71DCE-F088-4FC2-8F2F-FD5B01D2C9BE}" dt="2025-11-10T10:28:36.080" v="875" actId="1076"/>
          <ac:spMkLst>
            <pc:docMk/>
            <pc:sldMk cId="0" sldId="290"/>
            <ac:spMk id="39938" creationId="{00000000-0000-0000-0000-000000000000}"/>
          </ac:spMkLst>
        </pc:spChg>
        <pc:spChg chg="mod">
          <ac:chgData name="Eda Rööpmann" userId="a985dc45-76cc-4f88-806e-3413df3100b7" providerId="ADAL" clId="{2AF71DCE-F088-4FC2-8F2F-FD5B01D2C9BE}" dt="2025-11-10T10:28:13.303" v="870" actId="14100"/>
          <ac:spMkLst>
            <pc:docMk/>
            <pc:sldMk cId="0" sldId="290"/>
            <ac:spMk id="39939" creationId="{00000000-0000-0000-0000-000000000000}"/>
          </ac:spMkLst>
        </pc:spChg>
        <pc:picChg chg="mod">
          <ac:chgData name="Eda Rööpmann" userId="a985dc45-76cc-4f88-806e-3413df3100b7" providerId="ADAL" clId="{2AF71DCE-F088-4FC2-8F2F-FD5B01D2C9BE}" dt="2025-11-10T10:27:17.696" v="859" actId="1076"/>
          <ac:picMkLst>
            <pc:docMk/>
            <pc:sldMk cId="0" sldId="290"/>
            <ac:picMk id="39940" creationId="{00000000-0000-0000-0000-000000000000}"/>
          </ac:picMkLst>
        </pc:picChg>
      </pc:sldChg>
      <pc:sldChg chg="modSp del">
        <pc:chgData name="Eda Rööpmann" userId="a985dc45-76cc-4f88-806e-3413df3100b7" providerId="ADAL" clId="{2AF71DCE-F088-4FC2-8F2F-FD5B01D2C9BE}" dt="2025-11-10T10:28:46.056" v="876" actId="2696"/>
        <pc:sldMkLst>
          <pc:docMk/>
          <pc:sldMk cId="0" sldId="291"/>
        </pc:sldMkLst>
        <pc:spChg chg="mod">
          <ac:chgData name="Eda Rööpmann" userId="a985dc45-76cc-4f88-806e-3413df3100b7" providerId="ADAL" clId="{2AF71DCE-F088-4FC2-8F2F-FD5B01D2C9BE}" dt="2025-11-10T10:16:00.837" v="742" actId="113"/>
          <ac:spMkLst>
            <pc:docMk/>
            <pc:sldMk cId="0" sldId="291"/>
            <ac:spMk id="40962" creationId="{00000000-0000-0000-0000-000000000000}"/>
          </ac:spMkLst>
        </pc:spChg>
        <pc:spChg chg="mod">
          <ac:chgData name="Eda Rööpmann" userId="a985dc45-76cc-4f88-806e-3413df3100b7" providerId="ADAL" clId="{2AF71DCE-F088-4FC2-8F2F-FD5B01D2C9BE}" dt="2025-11-10T09:43:38.452" v="236" actId="27636"/>
          <ac:spMkLst>
            <pc:docMk/>
            <pc:sldMk cId="0" sldId="291"/>
            <ac:spMk id="40963" creationId="{00000000-0000-0000-0000-000000000000}"/>
          </ac:spMkLst>
        </pc:spChg>
      </pc:sldChg>
      <pc:sldChg chg="modSp">
        <pc:chgData name="Eda Rööpmann" userId="a985dc45-76cc-4f88-806e-3413df3100b7" providerId="ADAL" clId="{2AF71DCE-F088-4FC2-8F2F-FD5B01D2C9BE}" dt="2025-11-10T10:29:14.759" v="883" actId="2710"/>
        <pc:sldMkLst>
          <pc:docMk/>
          <pc:sldMk cId="0" sldId="292"/>
        </pc:sldMkLst>
        <pc:spChg chg="mod">
          <ac:chgData name="Eda Rööpmann" userId="a985dc45-76cc-4f88-806e-3413df3100b7" providerId="ADAL" clId="{2AF71DCE-F088-4FC2-8F2F-FD5B01D2C9BE}" dt="2025-11-10T10:16:15.317" v="746" actId="20577"/>
          <ac:spMkLst>
            <pc:docMk/>
            <pc:sldMk cId="0" sldId="292"/>
            <ac:spMk id="41986" creationId="{00000000-0000-0000-0000-000000000000}"/>
          </ac:spMkLst>
        </pc:spChg>
        <pc:spChg chg="mod">
          <ac:chgData name="Eda Rööpmann" userId="a985dc45-76cc-4f88-806e-3413df3100b7" providerId="ADAL" clId="{2AF71DCE-F088-4FC2-8F2F-FD5B01D2C9BE}" dt="2025-11-10T10:29:14.759" v="883" actId="2710"/>
          <ac:spMkLst>
            <pc:docMk/>
            <pc:sldMk cId="0" sldId="292"/>
            <ac:spMk id="41987" creationId="{00000000-0000-0000-0000-000000000000}"/>
          </ac:spMkLst>
        </pc:spChg>
      </pc:sldChg>
      <pc:sldChg chg="modSp">
        <pc:chgData name="Eda Rööpmann" userId="a985dc45-76cc-4f88-806e-3413df3100b7" providerId="ADAL" clId="{2AF71DCE-F088-4FC2-8F2F-FD5B01D2C9BE}" dt="2025-11-10T10:32:01.534" v="907" actId="12"/>
        <pc:sldMkLst>
          <pc:docMk/>
          <pc:sldMk cId="0" sldId="293"/>
        </pc:sldMkLst>
        <pc:spChg chg="mod">
          <ac:chgData name="Eda Rööpmann" userId="a985dc45-76cc-4f88-806e-3413df3100b7" providerId="ADAL" clId="{2AF71DCE-F088-4FC2-8F2F-FD5B01D2C9BE}" dt="2025-11-10T10:30:05.573" v="891" actId="14100"/>
          <ac:spMkLst>
            <pc:docMk/>
            <pc:sldMk cId="0" sldId="293"/>
            <ac:spMk id="43010" creationId="{00000000-0000-0000-0000-000000000000}"/>
          </ac:spMkLst>
        </pc:spChg>
        <pc:spChg chg="mod">
          <ac:chgData name="Eda Rööpmann" userId="a985dc45-76cc-4f88-806e-3413df3100b7" providerId="ADAL" clId="{2AF71DCE-F088-4FC2-8F2F-FD5B01D2C9BE}" dt="2025-11-10T10:32:01.534" v="907" actId="12"/>
          <ac:spMkLst>
            <pc:docMk/>
            <pc:sldMk cId="0" sldId="293"/>
            <ac:spMk id="43011" creationId="{00000000-0000-0000-0000-000000000000}"/>
          </ac:spMkLst>
        </pc:spChg>
      </pc:sldChg>
      <pc:sldChg chg="add del">
        <pc:chgData name="Eda Rööpmann" userId="a985dc45-76cc-4f88-806e-3413df3100b7" providerId="ADAL" clId="{2AF71DCE-F088-4FC2-8F2F-FD5B01D2C9BE}" dt="2025-11-10T10:14:10.042" v="735"/>
        <pc:sldMkLst>
          <pc:docMk/>
          <pc:sldMk cId="2112533791" sldId="294"/>
        </pc:sldMkLst>
      </pc:sldChg>
      <pc:sldChg chg="add">
        <pc:chgData name="Eda Rööpmann" userId="a985dc45-76cc-4f88-806e-3413df3100b7" providerId="ADAL" clId="{2AF71DCE-F088-4FC2-8F2F-FD5B01D2C9BE}" dt="2025-11-10T10:14:39.858" v="738"/>
        <pc:sldMkLst>
          <pc:docMk/>
          <pc:sldMk cId="2777955103" sldId="294"/>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A3F2F5-B523-4128-ABE3-A5C45F2B755C}" type="datetimeFigureOut">
              <a:rPr lang="et-EE" smtClean="0"/>
              <a:t>10.11.2025</a:t>
            </a:fld>
            <a:endParaRPr lang="et-E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69DF9F-7B7F-4D2B-BD62-B0C0571E0E24}" type="slidenum">
              <a:rPr lang="et-EE" smtClean="0"/>
              <a:t>‹#›</a:t>
            </a:fld>
            <a:endParaRPr lang="et-E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0369DF9F-7B7F-4D2B-BD62-B0C0571E0E24}" type="slidenum">
              <a:rPr lang="et-EE" smtClean="0"/>
              <a:t>17</a:t>
            </a:fld>
            <a:endParaRPr lang="et-E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D454C07D-6193-47BB-96FC-2EEDD5FD931F}" type="slidenum">
              <a:rPr lang="et-EE" altLang="et-EE"/>
              <a:pPr/>
              <a:t>18</a:t>
            </a:fld>
            <a:endParaRPr lang="et-EE" altLang="et-EE"/>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r>
              <a:rPr lang="et-EE" altLang="et-EE"/>
              <a:t>Külalisabielu – pikemat aega eri kohtades elavate inimeste suhe. Kordusabielu – kord abielus olnud inimene abiellub uuesti (nt lesk). Fiktiivabielu – abiellutakse dokumendi saamise eesmärgil, tegelikku kooselu ei planeerita (nt elamisloa saamiseks).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DED262A3-2ADD-4F79-86AF-222F9B566B7C}" type="slidenum">
              <a:rPr lang="et-EE" altLang="et-EE"/>
              <a:pPr/>
              <a:t>19</a:t>
            </a:fld>
            <a:endParaRPr lang="et-EE" altLang="et-EE"/>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r>
              <a:rPr lang="et-EE" altLang="et-EE" dirty="0"/>
              <a:t>Eesti perekonnaseadus samasooliste abielu ei luba, kuigi seda on korduvalt arutatud.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E495A5DD-8CA8-4DC8-90EC-778DD930305A}" type="slidenum">
              <a:rPr lang="et-EE" altLang="et-EE"/>
              <a:pPr/>
              <a:t>24</a:t>
            </a:fld>
            <a:endParaRPr lang="et-EE" altLang="et-EE"/>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r>
              <a:rPr lang="et-EE" altLang="et-EE"/>
              <a:t>Soojätkamine. Selleks, et rahvaarv püsiks, peaks perekonna keskmine laste arv olema veidi üle kahe. Emotsionaalselt tahetakse last, et oleks keda hoida ja armastada. Majanduslikult tahetakse, et laps jätkaks elutööd. Tulevikku silmas pidades tahetakse, et laps abistaks vananevaid vanemaid. Vanasti oli abielu õnnestumise põhinäitajaks laste olemasolu. Lastetus õigustab paljudes maades lahkuminekut.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0369DF9F-7B7F-4D2B-BD62-B0C0571E0E24}" type="slidenum">
              <a:rPr lang="et-EE" smtClean="0"/>
              <a:t>30</a:t>
            </a:fld>
            <a:endParaRPr lang="et-E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t-EE" dirty="0"/>
          </a:p>
        </p:txBody>
      </p:sp>
      <p:sp>
        <p:nvSpPr>
          <p:cNvPr id="4" name="Slide Number Placeholder 3"/>
          <p:cNvSpPr>
            <a:spLocks noGrp="1"/>
          </p:cNvSpPr>
          <p:nvPr>
            <p:ph type="sldNum" sz="quarter" idx="10"/>
          </p:nvPr>
        </p:nvSpPr>
        <p:spPr/>
        <p:txBody>
          <a:bodyPr/>
          <a:lstStyle/>
          <a:p>
            <a:fld id="{0369DF9F-7B7F-4D2B-BD62-B0C0571E0E24}" type="slidenum">
              <a:rPr lang="et-EE" smtClean="0"/>
              <a:t>33</a:t>
            </a:fld>
            <a:endParaRPr lang="et-E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t-EE"/>
              <a:t>Klõpsake juhteksemplari pealkirja laadi redigeerimiseks</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t-EE"/>
              <a:t>Klõpsake juhteksemplari alapealkirja laadi redigeerimiseks</a:t>
            </a:r>
            <a:endParaRPr lang="en-US" dirty="0"/>
          </a:p>
        </p:txBody>
      </p:sp>
      <p:sp>
        <p:nvSpPr>
          <p:cNvPr id="4" name="Date Placeholder 3"/>
          <p:cNvSpPr>
            <a:spLocks noGrp="1"/>
          </p:cNvSpPr>
          <p:nvPr>
            <p:ph type="dt" sz="half" idx="10"/>
          </p:nvPr>
        </p:nvSpPr>
        <p:spPr/>
        <p:txBody>
          <a:bodyPr/>
          <a:lstStyle/>
          <a:p>
            <a:fld id="{72F596F7-265B-4656-A023-FF4728C5F432}" type="datetimeFigureOut">
              <a:rPr lang="et-EE" smtClean="0"/>
              <a:t>10.11.2025</a:t>
            </a:fld>
            <a:endParaRPr lang="et-EE"/>
          </a:p>
        </p:txBody>
      </p:sp>
      <p:sp>
        <p:nvSpPr>
          <p:cNvPr id="5" name="Footer Placeholder 4"/>
          <p:cNvSpPr>
            <a:spLocks noGrp="1"/>
          </p:cNvSpPr>
          <p:nvPr>
            <p:ph type="ftr" sz="quarter" idx="11"/>
          </p:nvPr>
        </p:nvSpPr>
        <p:spPr>
          <a:xfrm>
            <a:off x="2396319" y="329308"/>
            <a:ext cx="3086292" cy="309201"/>
          </a:xfrm>
        </p:spPr>
        <p:txBody>
          <a:bodyPr/>
          <a:lstStyle/>
          <a:p>
            <a:endParaRPr lang="et-EE"/>
          </a:p>
        </p:txBody>
      </p:sp>
      <p:sp>
        <p:nvSpPr>
          <p:cNvPr id="6" name="Slide Number Placeholder 5"/>
          <p:cNvSpPr>
            <a:spLocks noGrp="1"/>
          </p:cNvSpPr>
          <p:nvPr>
            <p:ph type="sldNum" sz="quarter" idx="12"/>
          </p:nvPr>
        </p:nvSpPr>
        <p:spPr>
          <a:xfrm>
            <a:off x="1434703" y="798973"/>
            <a:ext cx="802005" cy="503578"/>
          </a:xfrm>
        </p:spPr>
        <p:txBody>
          <a:bodyPr/>
          <a:lstStyle/>
          <a:p>
            <a:fld id="{F90B55D1-7095-47EB-9F21-A546AB868A6A}" type="slidenum">
              <a:rPr lang="et-EE" smtClean="0"/>
              <a:t>‹#›</a:t>
            </a:fld>
            <a:endParaRPr lang="et-EE"/>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41930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p:txBody>
          <a:bodyPr vert="eaVert"/>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72F596F7-265B-4656-A023-FF4728C5F432}" type="datetimeFigureOut">
              <a:rPr lang="et-EE" smtClean="0"/>
              <a:t>10.11.2025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F90B55D1-7095-47EB-9F21-A546AB868A6A}" type="slidenum">
              <a:rPr lang="et-EE" smtClean="0"/>
              <a:t>‹#›</a:t>
            </a:fld>
            <a:endParaRPr lang="et-EE"/>
          </a:p>
        </p:txBody>
      </p:sp>
    </p:spTree>
    <p:extLst>
      <p:ext uri="{BB962C8B-B14F-4D97-AF65-F5344CB8AC3E}">
        <p14:creationId xmlns:p14="http://schemas.microsoft.com/office/powerpoint/2010/main" val="3075028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t-EE"/>
              <a:t>Klõpsake juhteksemplari pealkirja laadi redigeerimiseks</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72F596F7-265B-4656-A023-FF4728C5F432}" type="datetimeFigureOut">
              <a:rPr lang="et-EE" smtClean="0"/>
              <a:t>10.11.2025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F90B55D1-7095-47EB-9F21-A546AB868A6A}" type="slidenum">
              <a:rPr lang="et-EE" smtClean="0"/>
              <a:t>‹#›</a:t>
            </a:fld>
            <a:endParaRPr lang="et-EE"/>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19587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itel ja tekst sisu peal">
    <p:spTree>
      <p:nvGrpSpPr>
        <p:cNvPr id="1" name=""/>
        <p:cNvGrpSpPr/>
        <p:nvPr/>
      </p:nvGrpSpPr>
      <p:grpSpPr>
        <a:xfrm>
          <a:off x="0" y="0"/>
          <a:ext cx="0" cy="0"/>
          <a:chOff x="0" y="0"/>
          <a:chExt cx="0" cy="0"/>
        </a:xfrm>
      </p:grpSpPr>
      <p:sp>
        <p:nvSpPr>
          <p:cNvPr id="2" name="Pealkiri 1"/>
          <p:cNvSpPr>
            <a:spLocks noGrp="1"/>
          </p:cNvSpPr>
          <p:nvPr>
            <p:ph type="title"/>
          </p:nvPr>
        </p:nvSpPr>
        <p:spPr>
          <a:xfrm>
            <a:off x="457200" y="277813"/>
            <a:ext cx="8229600" cy="1139825"/>
          </a:xfrm>
        </p:spPr>
        <p:txBody>
          <a:bodyPr/>
          <a:lstStyle/>
          <a:p>
            <a:r>
              <a:rPr lang="et-EE"/>
              <a:t>Klõpsake tiitlilaadi muutmiseks</a:t>
            </a:r>
          </a:p>
        </p:txBody>
      </p:sp>
      <p:sp>
        <p:nvSpPr>
          <p:cNvPr id="3" name="Teksti kohatäide 2"/>
          <p:cNvSpPr>
            <a:spLocks noGrp="1"/>
          </p:cNvSpPr>
          <p:nvPr>
            <p:ph type="body" sz="half" idx="1"/>
          </p:nvPr>
        </p:nvSpPr>
        <p:spPr>
          <a:xfrm>
            <a:off x="457200" y="1600200"/>
            <a:ext cx="8229600" cy="2189163"/>
          </a:xfrm>
        </p:spPr>
        <p:txBody>
          <a:bodyPr/>
          <a:lstStyle/>
          <a:p>
            <a:pPr lvl="0"/>
            <a:r>
              <a:rPr lang="et-EE"/>
              <a:t>Klõpsake juhtslaidi teksti laadide redigeerimiseks</a:t>
            </a:r>
          </a:p>
          <a:p>
            <a:pPr lvl="1"/>
            <a:r>
              <a:rPr lang="et-EE"/>
              <a:t>Teine tase</a:t>
            </a:r>
          </a:p>
          <a:p>
            <a:pPr lvl="2"/>
            <a:r>
              <a:rPr lang="et-EE"/>
              <a:t>Kolmas tase</a:t>
            </a:r>
          </a:p>
          <a:p>
            <a:pPr lvl="3"/>
            <a:r>
              <a:rPr lang="et-EE"/>
              <a:t>Neljas tase</a:t>
            </a:r>
          </a:p>
          <a:p>
            <a:pPr lvl="4"/>
            <a:r>
              <a:rPr lang="et-EE"/>
              <a:t>Viies tase</a:t>
            </a:r>
          </a:p>
        </p:txBody>
      </p:sp>
      <p:sp>
        <p:nvSpPr>
          <p:cNvPr id="4" name="Sisu kohatäide 3"/>
          <p:cNvSpPr>
            <a:spLocks noGrp="1"/>
          </p:cNvSpPr>
          <p:nvPr>
            <p:ph sz="half" idx="2"/>
          </p:nvPr>
        </p:nvSpPr>
        <p:spPr>
          <a:xfrm>
            <a:off x="457200" y="3941763"/>
            <a:ext cx="8229600" cy="2189162"/>
          </a:xfrm>
        </p:spPr>
        <p:txBody>
          <a:bodyPr/>
          <a:lstStyle/>
          <a:p>
            <a:pPr lvl="0"/>
            <a:r>
              <a:rPr lang="et-EE"/>
              <a:t>Klõpsake juhtslaidi teksti laadide redigeerimiseks</a:t>
            </a:r>
          </a:p>
          <a:p>
            <a:pPr lvl="1"/>
            <a:r>
              <a:rPr lang="et-EE"/>
              <a:t>Teine tase</a:t>
            </a:r>
          </a:p>
          <a:p>
            <a:pPr lvl="2"/>
            <a:r>
              <a:rPr lang="et-EE"/>
              <a:t>Kolmas tase</a:t>
            </a:r>
          </a:p>
          <a:p>
            <a:pPr lvl="3"/>
            <a:r>
              <a:rPr lang="et-EE"/>
              <a:t>Neljas tase</a:t>
            </a:r>
          </a:p>
          <a:p>
            <a:pPr lvl="4"/>
            <a:r>
              <a:rPr lang="et-EE"/>
              <a:t>Viies tase</a:t>
            </a:r>
          </a:p>
        </p:txBody>
      </p:sp>
      <p:sp>
        <p:nvSpPr>
          <p:cNvPr id="5" name="Rectangle 4"/>
          <p:cNvSpPr>
            <a:spLocks noGrp="1" noChangeArrowheads="1"/>
          </p:cNvSpPr>
          <p:nvPr>
            <p:ph type="dt" sz="half" idx="10"/>
          </p:nvPr>
        </p:nvSpPr>
        <p:spPr>
          <a:ln/>
        </p:spPr>
        <p:txBody>
          <a:bodyPr/>
          <a:lstStyle>
            <a:lvl1pPr>
              <a:defRPr/>
            </a:lvl1pPr>
          </a:lstStyle>
          <a:p>
            <a:pPr>
              <a:defRPr/>
            </a:pPr>
            <a:endParaRPr lang="et-EE"/>
          </a:p>
        </p:txBody>
      </p:sp>
      <p:sp>
        <p:nvSpPr>
          <p:cNvPr id="6" name="Rectangle 5"/>
          <p:cNvSpPr>
            <a:spLocks noGrp="1" noChangeArrowheads="1"/>
          </p:cNvSpPr>
          <p:nvPr>
            <p:ph type="ftr" sz="quarter" idx="11"/>
          </p:nvPr>
        </p:nvSpPr>
        <p:spPr>
          <a:ln/>
        </p:spPr>
        <p:txBody>
          <a:bodyPr/>
          <a:lstStyle>
            <a:lvl1pPr>
              <a:defRPr/>
            </a:lvl1pPr>
          </a:lstStyle>
          <a:p>
            <a:pPr>
              <a:defRPr/>
            </a:pPr>
            <a:endParaRPr lang="et-EE"/>
          </a:p>
        </p:txBody>
      </p:sp>
      <p:sp>
        <p:nvSpPr>
          <p:cNvPr id="7" name="Rectangle 6"/>
          <p:cNvSpPr>
            <a:spLocks noGrp="1" noChangeArrowheads="1"/>
          </p:cNvSpPr>
          <p:nvPr>
            <p:ph type="sldNum" sz="quarter" idx="12"/>
          </p:nvPr>
        </p:nvSpPr>
        <p:spPr>
          <a:ln/>
        </p:spPr>
        <p:txBody>
          <a:bodyPr/>
          <a:lstStyle>
            <a:lvl1pPr>
              <a:defRPr/>
            </a:lvl1pPr>
          </a:lstStyle>
          <a:p>
            <a:pPr>
              <a:defRPr/>
            </a:pPr>
            <a:fld id="{34BE3470-3737-4C07-87B3-ABDF3CE231BC}" type="slidenum">
              <a:rPr lang="et-EE" altLang="et-EE"/>
              <a:pPr>
                <a:defRPr/>
              </a:pPr>
              <a:t>‹#›</a:t>
            </a:fld>
            <a:endParaRPr lang="et-EE" altLang="et-EE"/>
          </a:p>
        </p:txBody>
      </p:sp>
    </p:spTree>
    <p:extLst>
      <p:ext uri="{BB962C8B-B14F-4D97-AF65-F5344CB8AC3E}">
        <p14:creationId xmlns:p14="http://schemas.microsoft.com/office/powerpoint/2010/main" val="3985774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itel, tekst ja sisu">
    <p:spTree>
      <p:nvGrpSpPr>
        <p:cNvPr id="1" name=""/>
        <p:cNvGrpSpPr/>
        <p:nvPr/>
      </p:nvGrpSpPr>
      <p:grpSpPr>
        <a:xfrm>
          <a:off x="0" y="0"/>
          <a:ext cx="0" cy="0"/>
          <a:chOff x="0" y="0"/>
          <a:chExt cx="0" cy="0"/>
        </a:xfrm>
      </p:grpSpPr>
      <p:sp>
        <p:nvSpPr>
          <p:cNvPr id="2" name="Pealkiri 1"/>
          <p:cNvSpPr>
            <a:spLocks noGrp="1"/>
          </p:cNvSpPr>
          <p:nvPr>
            <p:ph type="title"/>
          </p:nvPr>
        </p:nvSpPr>
        <p:spPr>
          <a:xfrm>
            <a:off x="457200" y="277813"/>
            <a:ext cx="8229600" cy="1139825"/>
          </a:xfrm>
        </p:spPr>
        <p:txBody>
          <a:bodyPr/>
          <a:lstStyle/>
          <a:p>
            <a:r>
              <a:rPr lang="et-EE"/>
              <a:t>Klõpsake tiitlilaadi muutmiseks</a:t>
            </a:r>
          </a:p>
        </p:txBody>
      </p:sp>
      <p:sp>
        <p:nvSpPr>
          <p:cNvPr id="3" name="Teksti kohatäide 2"/>
          <p:cNvSpPr>
            <a:spLocks noGrp="1"/>
          </p:cNvSpPr>
          <p:nvPr>
            <p:ph type="body" sz="half" idx="1"/>
          </p:nvPr>
        </p:nvSpPr>
        <p:spPr>
          <a:xfrm>
            <a:off x="457200" y="1600200"/>
            <a:ext cx="4038600" cy="4530725"/>
          </a:xfrm>
        </p:spPr>
        <p:txBody>
          <a:bodyPr/>
          <a:lstStyle/>
          <a:p>
            <a:pPr lvl="0"/>
            <a:r>
              <a:rPr lang="et-EE"/>
              <a:t>Klõpsake juhtslaidi teksti laadide redigeerimiseks</a:t>
            </a:r>
          </a:p>
          <a:p>
            <a:pPr lvl="1"/>
            <a:r>
              <a:rPr lang="et-EE"/>
              <a:t>Teine tase</a:t>
            </a:r>
          </a:p>
          <a:p>
            <a:pPr lvl="2"/>
            <a:r>
              <a:rPr lang="et-EE"/>
              <a:t>Kolmas tase</a:t>
            </a:r>
          </a:p>
          <a:p>
            <a:pPr lvl="3"/>
            <a:r>
              <a:rPr lang="et-EE"/>
              <a:t>Neljas tase</a:t>
            </a:r>
          </a:p>
          <a:p>
            <a:pPr lvl="4"/>
            <a:r>
              <a:rPr lang="et-EE"/>
              <a:t>Viies tase</a:t>
            </a:r>
          </a:p>
        </p:txBody>
      </p:sp>
      <p:sp>
        <p:nvSpPr>
          <p:cNvPr id="4" name="Sisu kohatäide 3"/>
          <p:cNvSpPr>
            <a:spLocks noGrp="1"/>
          </p:cNvSpPr>
          <p:nvPr>
            <p:ph sz="half" idx="2"/>
          </p:nvPr>
        </p:nvSpPr>
        <p:spPr>
          <a:xfrm>
            <a:off x="4648200" y="1600200"/>
            <a:ext cx="4038600" cy="4530725"/>
          </a:xfrm>
        </p:spPr>
        <p:txBody>
          <a:bodyPr/>
          <a:lstStyle/>
          <a:p>
            <a:pPr lvl="0"/>
            <a:r>
              <a:rPr lang="et-EE"/>
              <a:t>Klõpsake juhtslaidi teksti laadide redigeerimiseks</a:t>
            </a:r>
          </a:p>
          <a:p>
            <a:pPr lvl="1"/>
            <a:r>
              <a:rPr lang="et-EE"/>
              <a:t>Teine tase</a:t>
            </a:r>
          </a:p>
          <a:p>
            <a:pPr lvl="2"/>
            <a:r>
              <a:rPr lang="et-EE"/>
              <a:t>Kolmas tase</a:t>
            </a:r>
          </a:p>
          <a:p>
            <a:pPr lvl="3"/>
            <a:r>
              <a:rPr lang="et-EE"/>
              <a:t>Neljas tase</a:t>
            </a:r>
          </a:p>
          <a:p>
            <a:pPr lvl="4"/>
            <a:r>
              <a:rPr lang="et-EE"/>
              <a:t>Viies tase</a:t>
            </a:r>
          </a:p>
        </p:txBody>
      </p:sp>
      <p:sp>
        <p:nvSpPr>
          <p:cNvPr id="5" name="Rectangle 4"/>
          <p:cNvSpPr>
            <a:spLocks noGrp="1" noChangeArrowheads="1"/>
          </p:cNvSpPr>
          <p:nvPr>
            <p:ph type="dt" sz="half" idx="10"/>
          </p:nvPr>
        </p:nvSpPr>
        <p:spPr>
          <a:ln/>
        </p:spPr>
        <p:txBody>
          <a:bodyPr/>
          <a:lstStyle>
            <a:lvl1pPr>
              <a:defRPr/>
            </a:lvl1pPr>
          </a:lstStyle>
          <a:p>
            <a:pPr>
              <a:defRPr/>
            </a:pPr>
            <a:endParaRPr lang="et-EE"/>
          </a:p>
        </p:txBody>
      </p:sp>
      <p:sp>
        <p:nvSpPr>
          <p:cNvPr id="6" name="Rectangle 5"/>
          <p:cNvSpPr>
            <a:spLocks noGrp="1" noChangeArrowheads="1"/>
          </p:cNvSpPr>
          <p:nvPr>
            <p:ph type="ftr" sz="quarter" idx="11"/>
          </p:nvPr>
        </p:nvSpPr>
        <p:spPr>
          <a:ln/>
        </p:spPr>
        <p:txBody>
          <a:bodyPr/>
          <a:lstStyle>
            <a:lvl1pPr>
              <a:defRPr/>
            </a:lvl1pPr>
          </a:lstStyle>
          <a:p>
            <a:pPr>
              <a:defRPr/>
            </a:pPr>
            <a:endParaRPr lang="et-EE"/>
          </a:p>
        </p:txBody>
      </p:sp>
      <p:sp>
        <p:nvSpPr>
          <p:cNvPr id="7" name="Rectangle 6"/>
          <p:cNvSpPr>
            <a:spLocks noGrp="1" noChangeArrowheads="1"/>
          </p:cNvSpPr>
          <p:nvPr>
            <p:ph type="sldNum" sz="quarter" idx="12"/>
          </p:nvPr>
        </p:nvSpPr>
        <p:spPr>
          <a:ln/>
        </p:spPr>
        <p:txBody>
          <a:bodyPr/>
          <a:lstStyle>
            <a:lvl1pPr>
              <a:defRPr/>
            </a:lvl1pPr>
          </a:lstStyle>
          <a:p>
            <a:pPr>
              <a:defRPr/>
            </a:pPr>
            <a:fld id="{DD24E690-E380-41BD-97E8-7BC2AB29F3DF}" type="slidenum">
              <a:rPr lang="et-EE" altLang="et-EE"/>
              <a:pPr>
                <a:defRPr/>
              </a:pPr>
              <a:t>‹#›</a:t>
            </a:fld>
            <a:endParaRPr lang="et-EE" altLang="et-EE"/>
          </a:p>
        </p:txBody>
      </p:sp>
    </p:spTree>
    <p:extLst>
      <p:ext uri="{BB962C8B-B14F-4D97-AF65-F5344CB8AC3E}">
        <p14:creationId xmlns:p14="http://schemas.microsoft.com/office/powerpoint/2010/main" val="2449502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Content Placeholder 2"/>
          <p:cNvSpPr>
            <a:spLocks noGrp="1"/>
          </p:cNvSpPr>
          <p:nvPr>
            <p:ph idx="1"/>
          </p:nvPr>
        </p:nvSpPr>
        <p:spPr/>
        <p:txBody>
          <a:bodyPr anchor="t"/>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Date Placeholder 3"/>
          <p:cNvSpPr>
            <a:spLocks noGrp="1"/>
          </p:cNvSpPr>
          <p:nvPr>
            <p:ph type="dt" sz="half" idx="10"/>
          </p:nvPr>
        </p:nvSpPr>
        <p:spPr/>
        <p:txBody>
          <a:bodyPr/>
          <a:lstStyle/>
          <a:p>
            <a:fld id="{72F596F7-265B-4656-A023-FF4728C5F432}" type="datetimeFigureOut">
              <a:rPr lang="et-EE" smtClean="0"/>
              <a:t>10.11.2025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F90B55D1-7095-47EB-9F21-A546AB868A6A}" type="slidenum">
              <a:rPr lang="et-EE" smtClean="0"/>
              <a:t>‹#›</a:t>
            </a:fld>
            <a:endParaRPr lang="et-EE"/>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7041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t-EE"/>
              <a:t>Klõpsake juhteksemplari pealkirja laadi redigeerimiseks</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t-EE"/>
              <a:t>Redigeerige juhteksemplari tekstilaade</a:t>
            </a:r>
          </a:p>
        </p:txBody>
      </p:sp>
      <p:sp>
        <p:nvSpPr>
          <p:cNvPr id="4" name="Date Placeholder 3"/>
          <p:cNvSpPr>
            <a:spLocks noGrp="1"/>
          </p:cNvSpPr>
          <p:nvPr>
            <p:ph type="dt" sz="half" idx="10"/>
          </p:nvPr>
        </p:nvSpPr>
        <p:spPr/>
        <p:txBody>
          <a:bodyPr/>
          <a:lstStyle/>
          <a:p>
            <a:fld id="{72F596F7-265B-4656-A023-FF4728C5F432}" type="datetimeFigureOut">
              <a:rPr lang="et-EE" smtClean="0"/>
              <a:t>10.11.2025</a:t>
            </a:fld>
            <a:endParaRPr lang="et-EE"/>
          </a:p>
        </p:txBody>
      </p:sp>
      <p:sp>
        <p:nvSpPr>
          <p:cNvPr id="5" name="Footer Placeholder 4"/>
          <p:cNvSpPr>
            <a:spLocks noGrp="1"/>
          </p:cNvSpPr>
          <p:nvPr>
            <p:ph type="ftr" sz="quarter" idx="11"/>
          </p:nvPr>
        </p:nvSpPr>
        <p:spPr/>
        <p:txBody>
          <a:bodyPr/>
          <a:lstStyle/>
          <a:p>
            <a:endParaRPr lang="et-EE"/>
          </a:p>
        </p:txBody>
      </p:sp>
      <p:sp>
        <p:nvSpPr>
          <p:cNvPr id="6" name="Slide Number Placeholder 5"/>
          <p:cNvSpPr>
            <a:spLocks noGrp="1"/>
          </p:cNvSpPr>
          <p:nvPr>
            <p:ph type="sldNum" sz="quarter" idx="12"/>
          </p:nvPr>
        </p:nvSpPr>
        <p:spPr/>
        <p:txBody>
          <a:bodyPr/>
          <a:lstStyle/>
          <a:p>
            <a:fld id="{F90B55D1-7095-47EB-9F21-A546AB868A6A}" type="slidenum">
              <a:rPr lang="et-EE" smtClean="0"/>
              <a:t>‹#›</a:t>
            </a:fld>
            <a:endParaRPr lang="et-EE"/>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84897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t-EE"/>
              <a:t>Klõpsake juhteksemplari pealkirja laadi redigeerimiseks</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Date Placeholder 4"/>
          <p:cNvSpPr>
            <a:spLocks noGrp="1"/>
          </p:cNvSpPr>
          <p:nvPr>
            <p:ph type="dt" sz="half" idx="10"/>
          </p:nvPr>
        </p:nvSpPr>
        <p:spPr/>
        <p:txBody>
          <a:bodyPr/>
          <a:lstStyle/>
          <a:p>
            <a:fld id="{72F596F7-265B-4656-A023-FF4728C5F432}" type="datetimeFigureOut">
              <a:rPr lang="et-EE" smtClean="0"/>
              <a:t>10.11.2025</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F90B55D1-7095-47EB-9F21-A546AB868A6A}" type="slidenum">
              <a:rPr lang="et-EE" smtClean="0"/>
              <a:t>‹#›</a:t>
            </a:fld>
            <a:endParaRPr lang="et-EE"/>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31915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t-EE"/>
              <a:t>Klõpsake juhteksemplari pealkirja laadi redigeerimiseks</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t-EE"/>
              <a:t>Redigeerige juhteksemplari tekstilaade</a:t>
            </a:r>
          </a:p>
        </p:txBody>
      </p:sp>
      <p:sp>
        <p:nvSpPr>
          <p:cNvPr id="4" name="Content Placeholder 3"/>
          <p:cNvSpPr>
            <a:spLocks noGrp="1"/>
          </p:cNvSpPr>
          <p:nvPr>
            <p:ph sz="half" idx="2"/>
          </p:nvPr>
        </p:nvSpPr>
        <p:spPr>
          <a:xfrm>
            <a:off x="1443491" y="2824270"/>
            <a:ext cx="3125766" cy="2644457"/>
          </a:xfrm>
        </p:spPr>
        <p:txBody>
          <a:body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t-EE"/>
              <a:t>Redigeerige juhteksemplari tekstilaade</a:t>
            </a:r>
          </a:p>
        </p:txBody>
      </p:sp>
      <p:sp>
        <p:nvSpPr>
          <p:cNvPr id="6" name="Content Placeholder 5"/>
          <p:cNvSpPr>
            <a:spLocks noGrp="1"/>
          </p:cNvSpPr>
          <p:nvPr>
            <p:ph sz="quarter" idx="4"/>
          </p:nvPr>
        </p:nvSpPr>
        <p:spPr>
          <a:xfrm>
            <a:off x="4889182" y="2821491"/>
            <a:ext cx="3125652" cy="2637371"/>
          </a:xfrm>
        </p:spPr>
        <p:txBody>
          <a:bodyP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7" name="Date Placeholder 6"/>
          <p:cNvSpPr>
            <a:spLocks noGrp="1"/>
          </p:cNvSpPr>
          <p:nvPr>
            <p:ph type="dt" sz="half" idx="10"/>
          </p:nvPr>
        </p:nvSpPr>
        <p:spPr/>
        <p:txBody>
          <a:bodyPr/>
          <a:lstStyle/>
          <a:p>
            <a:fld id="{72F596F7-265B-4656-A023-FF4728C5F432}" type="datetimeFigureOut">
              <a:rPr lang="et-EE" smtClean="0"/>
              <a:t>10.11.2025</a:t>
            </a:fld>
            <a:endParaRPr lang="et-EE"/>
          </a:p>
        </p:txBody>
      </p:sp>
      <p:sp>
        <p:nvSpPr>
          <p:cNvPr id="8" name="Footer Placeholder 7"/>
          <p:cNvSpPr>
            <a:spLocks noGrp="1"/>
          </p:cNvSpPr>
          <p:nvPr>
            <p:ph type="ftr" sz="quarter" idx="11"/>
          </p:nvPr>
        </p:nvSpPr>
        <p:spPr/>
        <p:txBody>
          <a:bodyPr/>
          <a:lstStyle/>
          <a:p>
            <a:endParaRPr lang="et-EE"/>
          </a:p>
        </p:txBody>
      </p:sp>
      <p:sp>
        <p:nvSpPr>
          <p:cNvPr id="9" name="Slide Number Placeholder 8"/>
          <p:cNvSpPr>
            <a:spLocks noGrp="1"/>
          </p:cNvSpPr>
          <p:nvPr>
            <p:ph type="sldNum" sz="quarter" idx="12"/>
          </p:nvPr>
        </p:nvSpPr>
        <p:spPr/>
        <p:txBody>
          <a:bodyPr/>
          <a:lstStyle/>
          <a:p>
            <a:fld id="{F90B55D1-7095-47EB-9F21-A546AB868A6A}" type="slidenum">
              <a:rPr lang="et-EE" smtClean="0"/>
              <a:t>‹#›</a:t>
            </a:fld>
            <a:endParaRPr lang="et-EE"/>
          </a:p>
        </p:txBody>
      </p:sp>
    </p:spTree>
    <p:extLst>
      <p:ext uri="{BB962C8B-B14F-4D97-AF65-F5344CB8AC3E}">
        <p14:creationId xmlns:p14="http://schemas.microsoft.com/office/powerpoint/2010/main" val="1058949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t-EE"/>
              <a:t>Klõpsake juhteksemplari pealkirja laadi redigeerimiseks</a:t>
            </a:r>
            <a:endParaRPr lang="en-US" dirty="0"/>
          </a:p>
        </p:txBody>
      </p:sp>
      <p:sp>
        <p:nvSpPr>
          <p:cNvPr id="3" name="Date Placeholder 2"/>
          <p:cNvSpPr>
            <a:spLocks noGrp="1"/>
          </p:cNvSpPr>
          <p:nvPr>
            <p:ph type="dt" sz="half" idx="10"/>
          </p:nvPr>
        </p:nvSpPr>
        <p:spPr/>
        <p:txBody>
          <a:bodyPr/>
          <a:lstStyle/>
          <a:p>
            <a:fld id="{72F596F7-265B-4656-A023-FF4728C5F432}" type="datetimeFigureOut">
              <a:rPr lang="et-EE" smtClean="0"/>
              <a:t>10.11.2025</a:t>
            </a:fld>
            <a:endParaRPr lang="et-EE"/>
          </a:p>
        </p:txBody>
      </p:sp>
      <p:sp>
        <p:nvSpPr>
          <p:cNvPr id="4" name="Footer Placeholder 3"/>
          <p:cNvSpPr>
            <a:spLocks noGrp="1"/>
          </p:cNvSpPr>
          <p:nvPr>
            <p:ph type="ftr" sz="quarter" idx="11"/>
          </p:nvPr>
        </p:nvSpPr>
        <p:spPr/>
        <p:txBody>
          <a:bodyPr/>
          <a:lstStyle/>
          <a:p>
            <a:endParaRPr lang="et-EE"/>
          </a:p>
        </p:txBody>
      </p:sp>
      <p:sp>
        <p:nvSpPr>
          <p:cNvPr id="5" name="Slide Number Placeholder 4"/>
          <p:cNvSpPr>
            <a:spLocks noGrp="1"/>
          </p:cNvSpPr>
          <p:nvPr>
            <p:ph type="sldNum" sz="quarter" idx="12"/>
          </p:nvPr>
        </p:nvSpPr>
        <p:spPr/>
        <p:txBody>
          <a:bodyPr/>
          <a:lstStyle/>
          <a:p>
            <a:fld id="{F90B55D1-7095-47EB-9F21-A546AB868A6A}" type="slidenum">
              <a:rPr lang="et-EE" smtClean="0"/>
              <a:t>‹#›</a:t>
            </a:fld>
            <a:endParaRPr lang="et-EE"/>
          </a:p>
        </p:txBody>
      </p:sp>
    </p:spTree>
    <p:extLst>
      <p:ext uri="{BB962C8B-B14F-4D97-AF65-F5344CB8AC3E}">
        <p14:creationId xmlns:p14="http://schemas.microsoft.com/office/powerpoint/2010/main" val="180757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596F7-265B-4656-A023-FF4728C5F432}" type="datetimeFigureOut">
              <a:rPr lang="et-EE" smtClean="0"/>
              <a:t>10.11.2025</a:t>
            </a:fld>
            <a:endParaRPr lang="et-EE"/>
          </a:p>
        </p:txBody>
      </p:sp>
      <p:sp>
        <p:nvSpPr>
          <p:cNvPr id="3" name="Footer Placeholder 2"/>
          <p:cNvSpPr>
            <a:spLocks noGrp="1"/>
          </p:cNvSpPr>
          <p:nvPr>
            <p:ph type="ftr" sz="quarter" idx="11"/>
          </p:nvPr>
        </p:nvSpPr>
        <p:spPr/>
        <p:txBody>
          <a:bodyPr/>
          <a:lstStyle/>
          <a:p>
            <a:endParaRPr lang="et-EE"/>
          </a:p>
        </p:txBody>
      </p:sp>
      <p:sp>
        <p:nvSpPr>
          <p:cNvPr id="4" name="Slide Number Placeholder 3"/>
          <p:cNvSpPr>
            <a:spLocks noGrp="1"/>
          </p:cNvSpPr>
          <p:nvPr>
            <p:ph type="sldNum" sz="quarter" idx="12"/>
          </p:nvPr>
        </p:nvSpPr>
        <p:spPr/>
        <p:txBody>
          <a:bodyPr/>
          <a:lstStyle/>
          <a:p>
            <a:fld id="{F90B55D1-7095-47EB-9F21-A546AB868A6A}" type="slidenum">
              <a:rPr lang="et-EE" smtClean="0"/>
              <a:t>‹#›</a:t>
            </a:fld>
            <a:endParaRPr lang="et-EE"/>
          </a:p>
        </p:txBody>
      </p:sp>
    </p:spTree>
    <p:extLst>
      <p:ext uri="{BB962C8B-B14F-4D97-AF65-F5344CB8AC3E}">
        <p14:creationId xmlns:p14="http://schemas.microsoft.com/office/powerpoint/2010/main" val="1060042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t-EE"/>
              <a:t>Klõpsake juhteksemplari pealkirja laadi redigeerimiseks</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t-EE"/>
              <a:t>Redigeerige juhteksemplari tekstilaade</a:t>
            </a:r>
          </a:p>
          <a:p>
            <a:pPr lvl="1"/>
            <a:r>
              <a:rPr lang="et-EE"/>
              <a:t>Teine tase</a:t>
            </a:r>
          </a:p>
          <a:p>
            <a:pPr lvl="2"/>
            <a:r>
              <a:rPr lang="et-EE"/>
              <a:t>Kolmas tase</a:t>
            </a:r>
          </a:p>
          <a:p>
            <a:pPr lvl="3"/>
            <a:r>
              <a:rPr lang="et-EE"/>
              <a:t>Neljas tase</a:t>
            </a:r>
          </a:p>
          <a:p>
            <a:pPr lvl="4"/>
            <a:r>
              <a:rPr lang="et-EE"/>
              <a:t>Viies tase</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t-EE"/>
              <a:t>Redigeerige juhteksemplari tekstilaade</a:t>
            </a:r>
          </a:p>
        </p:txBody>
      </p:sp>
      <p:sp>
        <p:nvSpPr>
          <p:cNvPr id="5" name="Date Placeholder 4"/>
          <p:cNvSpPr>
            <a:spLocks noGrp="1"/>
          </p:cNvSpPr>
          <p:nvPr>
            <p:ph type="dt" sz="half" idx="10"/>
          </p:nvPr>
        </p:nvSpPr>
        <p:spPr/>
        <p:txBody>
          <a:bodyPr/>
          <a:lstStyle/>
          <a:p>
            <a:fld id="{72F596F7-265B-4656-A023-FF4728C5F432}" type="datetimeFigureOut">
              <a:rPr lang="et-EE" smtClean="0"/>
              <a:t>10.11.2025</a:t>
            </a:fld>
            <a:endParaRPr lang="et-EE"/>
          </a:p>
        </p:txBody>
      </p:sp>
      <p:sp>
        <p:nvSpPr>
          <p:cNvPr id="6" name="Footer Placeholder 5"/>
          <p:cNvSpPr>
            <a:spLocks noGrp="1"/>
          </p:cNvSpPr>
          <p:nvPr>
            <p:ph type="ftr" sz="quarter" idx="11"/>
          </p:nvPr>
        </p:nvSpPr>
        <p:spPr/>
        <p:txBody>
          <a:bodyPr/>
          <a:lstStyle/>
          <a:p>
            <a:endParaRPr lang="et-EE"/>
          </a:p>
        </p:txBody>
      </p:sp>
      <p:sp>
        <p:nvSpPr>
          <p:cNvPr id="7" name="Slide Number Placeholder 6"/>
          <p:cNvSpPr>
            <a:spLocks noGrp="1"/>
          </p:cNvSpPr>
          <p:nvPr>
            <p:ph type="sldNum" sz="quarter" idx="12"/>
          </p:nvPr>
        </p:nvSpPr>
        <p:spPr/>
        <p:txBody>
          <a:bodyPr/>
          <a:lstStyle/>
          <a:p>
            <a:fld id="{F90B55D1-7095-47EB-9F21-A546AB868A6A}" type="slidenum">
              <a:rPr lang="et-EE" smtClean="0"/>
              <a:t>‹#›</a:t>
            </a:fld>
            <a:endParaRPr lang="et-EE"/>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6993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t-EE"/>
              <a:t>Klõpsake juhteksemplari pealkirja laadi redigeerimiseks</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t-EE"/>
              <a:t>Pildi lisamiseks klõpsake ikooni</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t-EE"/>
              <a:t>Redigeerige juhteksemplari tekstilaade</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72F596F7-265B-4656-A023-FF4728C5F432}" type="datetimeFigureOut">
              <a:rPr lang="et-EE" smtClean="0"/>
              <a:t>10.11.2025</a:t>
            </a:fld>
            <a:endParaRPr lang="et-EE"/>
          </a:p>
        </p:txBody>
      </p:sp>
      <p:sp>
        <p:nvSpPr>
          <p:cNvPr id="6" name="Footer Placeholder 5"/>
          <p:cNvSpPr>
            <a:spLocks noGrp="1"/>
          </p:cNvSpPr>
          <p:nvPr>
            <p:ph type="ftr" sz="quarter" idx="11"/>
          </p:nvPr>
        </p:nvSpPr>
        <p:spPr>
          <a:xfrm>
            <a:off x="1437530" y="318641"/>
            <a:ext cx="3251553" cy="320931"/>
          </a:xfrm>
        </p:spPr>
        <p:txBody>
          <a:bodyPr/>
          <a:lstStyle/>
          <a:p>
            <a:endParaRPr lang="et-EE"/>
          </a:p>
        </p:txBody>
      </p:sp>
      <p:sp>
        <p:nvSpPr>
          <p:cNvPr id="7" name="Slide Number Placeholder 6"/>
          <p:cNvSpPr>
            <a:spLocks noGrp="1"/>
          </p:cNvSpPr>
          <p:nvPr>
            <p:ph type="sldNum" sz="quarter" idx="12"/>
          </p:nvPr>
        </p:nvSpPr>
        <p:spPr/>
        <p:txBody>
          <a:bodyPr/>
          <a:lstStyle/>
          <a:p>
            <a:fld id="{F90B55D1-7095-47EB-9F21-A546AB868A6A}" type="slidenum">
              <a:rPr lang="et-EE" smtClean="0"/>
              <a:t>‹#›</a:t>
            </a:fld>
            <a:endParaRPr lang="et-EE"/>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858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5">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t-EE"/>
              <a:t>Klõpsake juhteksemplari pealkirja laadi redigeerimiseks</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72F596F7-265B-4656-A023-FF4728C5F432}" type="datetimeFigureOut">
              <a:rPr lang="et-EE" smtClean="0"/>
              <a:t>10.11.2025</a:t>
            </a:fld>
            <a:endParaRPr lang="et-EE"/>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t-EE"/>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F90B55D1-7095-47EB-9F21-A546AB868A6A}" type="slidenum">
              <a:rPr lang="et-EE" smtClean="0"/>
              <a:t>‹#›</a:t>
            </a:fld>
            <a:endParaRPr lang="et-EE"/>
          </a:p>
        </p:txBody>
      </p:sp>
    </p:spTree>
    <p:extLst>
      <p:ext uri="{BB962C8B-B14F-4D97-AF65-F5344CB8AC3E}">
        <p14:creationId xmlns:p14="http://schemas.microsoft.com/office/powerpoint/2010/main" val="57490205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404665"/>
            <a:ext cx="7257026" cy="2376264"/>
          </a:xfrm>
        </p:spPr>
        <p:txBody>
          <a:bodyPr>
            <a:normAutofit/>
          </a:bodyPr>
          <a:lstStyle/>
          <a:p>
            <a:r>
              <a:rPr lang="fi-FI" dirty="0"/>
              <a:t>Perekonna mõiste, </a:t>
            </a:r>
            <a:r>
              <a:rPr lang="et-EE" dirty="0"/>
              <a:t>JA </a:t>
            </a:r>
            <a:r>
              <a:rPr lang="fi-FI" dirty="0" err="1"/>
              <a:t>kooselu</a:t>
            </a:r>
            <a:r>
              <a:rPr lang="fi-FI" dirty="0"/>
              <a:t> </a:t>
            </a:r>
            <a:r>
              <a:rPr lang="fi-FI" dirty="0" err="1"/>
              <a:t>vormid</a:t>
            </a:r>
            <a:r>
              <a:rPr lang="fi-FI" dirty="0"/>
              <a:t>  </a:t>
            </a:r>
            <a:endParaRPr lang="et-EE" dirty="0"/>
          </a:p>
        </p:txBody>
      </p:sp>
      <p:sp>
        <p:nvSpPr>
          <p:cNvPr id="3" name="Subtitle 2"/>
          <p:cNvSpPr>
            <a:spLocks noGrp="1"/>
          </p:cNvSpPr>
          <p:nvPr>
            <p:ph type="subTitle" idx="1"/>
          </p:nvPr>
        </p:nvSpPr>
        <p:spPr>
          <a:xfrm>
            <a:off x="2396319" y="3531205"/>
            <a:ext cx="5618515" cy="1481971"/>
          </a:xfrm>
        </p:spPr>
        <p:txBody>
          <a:bodyPr>
            <a:normAutofit/>
          </a:bodyPr>
          <a:lstStyle/>
          <a:p>
            <a:pPr algn="ctr"/>
            <a:endParaRPr lang="et-EE" dirty="0"/>
          </a:p>
          <a:p>
            <a:pPr algn="ctr"/>
            <a:r>
              <a:rPr lang="et-EE" dirty="0"/>
              <a:t>Eda Rööpmann</a:t>
            </a:r>
          </a:p>
          <a:p>
            <a:pPr algn="ctr"/>
            <a:r>
              <a:rPr lang="et-EE" dirty="0"/>
              <a:t>Tartu Täiskasvanute Gümnaasium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eaLnBrk="1" hangingPunct="1"/>
            <a:r>
              <a:rPr lang="et-EE" altLang="et-EE" b="1" dirty="0"/>
              <a:t>Tuumperekond</a:t>
            </a:r>
          </a:p>
        </p:txBody>
      </p:sp>
      <p:sp>
        <p:nvSpPr>
          <p:cNvPr id="16387" name="Rectangle 3"/>
          <p:cNvSpPr>
            <a:spLocks noGrp="1" noChangeArrowheads="1"/>
          </p:cNvSpPr>
          <p:nvPr>
            <p:ph type="body" sz="half" idx="1"/>
          </p:nvPr>
        </p:nvSpPr>
        <p:spPr>
          <a:xfrm>
            <a:off x="251520" y="1163637"/>
            <a:ext cx="4536504" cy="4530725"/>
          </a:xfrm>
        </p:spPr>
        <p:txBody>
          <a:bodyPr/>
          <a:lstStyle/>
          <a:p>
            <a:pPr eaLnBrk="1" hangingPunct="1"/>
            <a:r>
              <a:rPr lang="et-EE" altLang="et-EE" sz="2400" b="1" dirty="0">
                <a:latin typeface="Times New Roman" panose="02020603050405020304" pitchFamily="18" charset="0"/>
                <a:cs typeface="Times New Roman" panose="02020603050405020304" pitchFamily="18" charset="0"/>
              </a:rPr>
              <a:t>Tuumperekonna moodustavad mees, naine või üks nendest ja üks või mitu alaealist last</a:t>
            </a:r>
          </a:p>
          <a:p>
            <a:pPr eaLnBrk="1" hangingPunct="1"/>
            <a:r>
              <a:rPr lang="et-EE" altLang="et-EE" sz="2400" b="1" dirty="0">
                <a:latin typeface="Times New Roman" panose="02020603050405020304" pitchFamily="18" charset="0"/>
                <a:cs typeface="Times New Roman" panose="02020603050405020304" pitchFamily="18" charset="0"/>
              </a:rPr>
              <a:t>Tuumperekonna mõiste ei ole seotud vanemate abielusuhete olemasolu või puudumisega!</a:t>
            </a:r>
          </a:p>
        </p:txBody>
      </p:sp>
      <p:pic>
        <p:nvPicPr>
          <p:cNvPr id="16388" name="Picture 5" descr="perek"/>
          <p:cNvPicPr>
            <a:picLocks noGrp="1" noChangeAspect="1" noChangeArrowheads="1"/>
          </p:cNvPicPr>
          <p:nvPr>
            <p:ph sz="half" idx="2"/>
          </p:nvPr>
        </p:nvPicPr>
        <p:blipFill>
          <a:blip r:embed="rId2"/>
          <a:srcRect/>
          <a:stretch>
            <a:fillRect/>
          </a:stretch>
        </p:blipFill>
        <p:spPr>
          <a:xfrm>
            <a:off x="5415086" y="1417638"/>
            <a:ext cx="3505200" cy="3429000"/>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a:bodyPr>
          <a:lstStyle/>
          <a:p>
            <a:pPr eaLnBrk="1" hangingPunct="1"/>
            <a:r>
              <a:rPr lang="et-EE" altLang="et-EE" b="1" dirty="0"/>
              <a:t>Mittetäielik tuumperekond - ühe</a:t>
            </a:r>
            <a:br>
              <a:rPr lang="et-EE" altLang="et-EE" b="1" dirty="0"/>
            </a:br>
            <a:r>
              <a:rPr lang="et-EE" altLang="et-EE" b="1" dirty="0"/>
              <a:t>vanemaga perekond</a:t>
            </a:r>
          </a:p>
        </p:txBody>
      </p:sp>
      <p:sp>
        <p:nvSpPr>
          <p:cNvPr id="17411" name="Rectangle 4"/>
          <p:cNvSpPr>
            <a:spLocks noGrp="1" noChangeArrowheads="1"/>
          </p:cNvSpPr>
          <p:nvPr>
            <p:ph type="body" sz="half" idx="1"/>
          </p:nvPr>
        </p:nvSpPr>
        <p:spPr>
          <a:xfrm>
            <a:off x="457200" y="1916832"/>
            <a:ext cx="4495800" cy="4214093"/>
          </a:xfrm>
        </p:spPr>
        <p:txBody>
          <a:bodyPr/>
          <a:lstStyle/>
          <a:p>
            <a:pPr eaLnBrk="1" hangingPunct="1">
              <a:lnSpc>
                <a:spcPct val="80000"/>
              </a:lnSpc>
              <a:buFont typeface="Wingdings" pitchFamily="2" charset="2"/>
              <a:buNone/>
            </a:pPr>
            <a:endParaRPr lang="et-EE" altLang="et-EE" sz="2000" b="1" dirty="0"/>
          </a:p>
          <a:p>
            <a:pPr eaLnBrk="1" hangingPunct="1">
              <a:lnSpc>
                <a:spcPct val="80000"/>
              </a:lnSpc>
              <a:buFont typeface="Wingdings" pitchFamily="2" charset="2"/>
              <a:buNone/>
            </a:pPr>
            <a:r>
              <a:rPr lang="et-EE" altLang="et-EE" sz="2000" b="1" dirty="0">
                <a:latin typeface="Times New Roman" panose="02020603050405020304" pitchFamily="18" charset="0"/>
                <a:cs typeface="Times New Roman" panose="02020603050405020304" pitchFamily="18" charset="0"/>
              </a:rPr>
              <a:t>Umbes neljandik lastest kasvab ühe vanemaga perekonnas. Üksikvanem võib olla lesk, vallaline, lahutatud või vabaabielu lõpetanud. Tavaliselt on selleks üheks vanemaks naine, vahel mees.</a:t>
            </a:r>
          </a:p>
          <a:p>
            <a:pPr eaLnBrk="1" hangingPunct="1">
              <a:lnSpc>
                <a:spcPct val="80000"/>
              </a:lnSpc>
              <a:buFont typeface="Wingdings" pitchFamily="2" charset="2"/>
              <a:buNone/>
            </a:pPr>
            <a:r>
              <a:rPr lang="et-EE" altLang="et-EE" sz="2000" b="1" dirty="0">
                <a:latin typeface="Times New Roman" panose="02020603050405020304" pitchFamily="18" charset="0"/>
                <a:cs typeface="Times New Roman" panose="02020603050405020304" pitchFamily="18" charset="0"/>
              </a:rPr>
              <a:t>Ühe vanemaga perekondade peamised probleemid:</a:t>
            </a:r>
          </a:p>
          <a:p>
            <a:pPr eaLnBrk="1" hangingPunct="1">
              <a:lnSpc>
                <a:spcPct val="80000"/>
              </a:lnSpc>
              <a:buFont typeface="Wingdings" pitchFamily="2" charset="2"/>
              <a:buNone/>
            </a:pPr>
            <a:r>
              <a:rPr lang="et-EE" altLang="et-EE" sz="2000" b="1" dirty="0">
                <a:latin typeface="Times New Roman" panose="02020603050405020304" pitchFamily="18" charset="0"/>
                <a:cs typeface="Times New Roman" panose="02020603050405020304" pitchFamily="18" charset="0"/>
              </a:rPr>
              <a:t> 1) majanduslikud küsimused</a:t>
            </a:r>
          </a:p>
          <a:p>
            <a:pPr eaLnBrk="1" hangingPunct="1">
              <a:lnSpc>
                <a:spcPct val="80000"/>
              </a:lnSpc>
              <a:buFont typeface="Wingdings" pitchFamily="2" charset="2"/>
              <a:buNone/>
            </a:pPr>
            <a:r>
              <a:rPr lang="et-EE" altLang="et-EE" sz="2000" b="1" dirty="0">
                <a:latin typeface="Times New Roman" panose="02020603050405020304" pitchFamily="18" charset="0"/>
                <a:cs typeface="Times New Roman" panose="02020603050405020304" pitchFamily="18" charset="0"/>
              </a:rPr>
              <a:t> 2) sotsiaalne aktsepteeritavus</a:t>
            </a:r>
          </a:p>
        </p:txBody>
      </p:sp>
      <p:pic>
        <p:nvPicPr>
          <p:cNvPr id="17412" name="Picture 6" descr="MP900399498[1]"/>
          <p:cNvPicPr>
            <a:picLocks noGrp="1" noChangeAspect="1" noChangeArrowheads="1"/>
          </p:cNvPicPr>
          <p:nvPr>
            <p:ph sz="half" idx="2"/>
          </p:nvPr>
        </p:nvPicPr>
        <p:blipFill>
          <a:blip r:embed="rId2"/>
          <a:stretch>
            <a:fillRect/>
          </a:stretch>
        </p:blipFill>
        <p:spPr>
          <a:xfrm>
            <a:off x="5029892" y="2080404"/>
            <a:ext cx="3275215" cy="3570316"/>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algn="ctr" eaLnBrk="1" hangingPunct="1"/>
            <a:r>
              <a:rPr lang="et-EE" altLang="et-EE" sz="4000" b="1" dirty="0"/>
              <a:t>Laiendatud perekond ehk suurpere</a:t>
            </a:r>
          </a:p>
        </p:txBody>
      </p:sp>
      <p:sp>
        <p:nvSpPr>
          <p:cNvPr id="18435" name="Rectangle 3"/>
          <p:cNvSpPr>
            <a:spLocks noGrp="1" noChangeArrowheads="1"/>
          </p:cNvSpPr>
          <p:nvPr>
            <p:ph type="body" sz="half" idx="1"/>
          </p:nvPr>
        </p:nvSpPr>
        <p:spPr>
          <a:xfrm>
            <a:off x="323528" y="1600200"/>
            <a:ext cx="4464496" cy="4530725"/>
          </a:xfrm>
        </p:spPr>
        <p:txBody>
          <a:bodyPr>
            <a:normAutofit fontScale="55000" lnSpcReduction="20000"/>
          </a:bodyPr>
          <a:lstStyle/>
          <a:p>
            <a:pPr eaLnBrk="1" hangingPunct="1"/>
            <a:r>
              <a:rPr lang="et-EE" altLang="et-EE" sz="3200" b="1" dirty="0">
                <a:latin typeface="Times New Roman" panose="02020603050405020304" pitchFamily="18" charset="0"/>
                <a:cs typeface="Times New Roman" panose="02020603050405020304" pitchFamily="18" charset="0"/>
              </a:rPr>
              <a:t>Lisaks tuumperekonnale kuulub siia veel täiendavaid liikmeid, kes on omavahel </a:t>
            </a:r>
            <a:r>
              <a:rPr lang="et-EE" altLang="et-EE" sz="3200" b="1" dirty="0" err="1">
                <a:latin typeface="Times New Roman" panose="02020603050405020304" pitchFamily="18" charset="0"/>
                <a:cs typeface="Times New Roman" panose="02020603050405020304" pitchFamily="18" charset="0"/>
              </a:rPr>
              <a:t>lähisugulus</a:t>
            </a:r>
            <a:r>
              <a:rPr lang="et-EE" altLang="et-EE" sz="3200" b="1" dirty="0">
                <a:latin typeface="Times New Roman" panose="02020603050405020304" pitchFamily="18" charset="0"/>
                <a:cs typeface="Times New Roman" panose="02020603050405020304" pitchFamily="18" charset="0"/>
              </a:rPr>
              <a:t>, partnerlus- või hõimlussuhteis.</a:t>
            </a:r>
          </a:p>
          <a:p>
            <a:pPr eaLnBrk="1" hangingPunct="1">
              <a:buFont typeface="Wingdings" pitchFamily="2" charset="2"/>
              <a:buNone/>
            </a:pPr>
            <a:r>
              <a:rPr lang="et-EE" altLang="et-EE" sz="3200" b="1" dirty="0">
                <a:latin typeface="Times New Roman" panose="02020603050405020304" pitchFamily="18" charset="0"/>
                <a:cs typeface="Times New Roman" panose="02020603050405020304" pitchFamily="18" charset="0"/>
              </a:rPr>
              <a:t>Hõimlus – abiellumise kaudu tekkiv sugulus.</a:t>
            </a:r>
          </a:p>
          <a:p>
            <a:pPr eaLnBrk="1" hangingPunct="1">
              <a:buFont typeface="Wingdings" pitchFamily="2" charset="2"/>
              <a:buNone/>
            </a:pPr>
            <a:r>
              <a:rPr lang="et-EE" altLang="et-EE" sz="3200" b="1" dirty="0">
                <a:latin typeface="Times New Roman" panose="02020603050405020304" pitchFamily="18" charset="0"/>
                <a:cs typeface="Times New Roman" panose="02020603050405020304" pitchFamily="18" charset="0"/>
              </a:rPr>
              <a:t>Miks on laiendatud perekonna tähtsus  ühiskonnas vähenenud?</a:t>
            </a:r>
          </a:p>
          <a:p>
            <a:r>
              <a:rPr lang="et-EE" altLang="et-EE" sz="3200" b="1" dirty="0">
                <a:latin typeface="Times New Roman" panose="02020603050405020304" pitchFamily="18" charset="0"/>
                <a:cs typeface="Times New Roman" panose="02020603050405020304" pitchFamily="18" charset="0"/>
              </a:rPr>
              <a:t>Toimub linnastumine</a:t>
            </a:r>
          </a:p>
          <a:p>
            <a:r>
              <a:rPr lang="et-EE" altLang="et-EE" sz="3200" b="1" dirty="0">
                <a:latin typeface="Times New Roman" panose="02020603050405020304" pitchFamily="18" charset="0"/>
                <a:cs typeface="Times New Roman" panose="02020603050405020304" pitchFamily="18" charset="0"/>
              </a:rPr>
              <a:t>Ränne/ riigipiirid vabad</a:t>
            </a:r>
          </a:p>
          <a:p>
            <a:r>
              <a:rPr lang="et-EE" altLang="et-EE" sz="3200" b="1" dirty="0">
                <a:latin typeface="Times New Roman" panose="02020603050405020304" pitchFamily="18" charset="0"/>
                <a:cs typeface="Times New Roman" panose="02020603050405020304" pitchFamily="18" charset="0"/>
              </a:rPr>
              <a:t>Individualiseerimine</a:t>
            </a:r>
          </a:p>
          <a:p>
            <a:r>
              <a:rPr lang="et-EE" altLang="et-EE" sz="3200" b="1" dirty="0">
                <a:latin typeface="Times New Roman" panose="02020603050405020304" pitchFamily="18" charset="0"/>
                <a:cs typeface="Times New Roman" panose="02020603050405020304" pitchFamily="18" charset="0"/>
              </a:rPr>
              <a:t>Tagatud sotsiaalsüsteemid pere toimetulekuks</a:t>
            </a:r>
            <a:r>
              <a:rPr lang="et-EE" altLang="et-EE" sz="3200" dirty="0">
                <a:latin typeface="Times New Roman" panose="02020603050405020304" pitchFamily="18" charset="0"/>
                <a:cs typeface="Times New Roman" panose="02020603050405020304" pitchFamily="18" charset="0"/>
              </a:rPr>
              <a:t> </a:t>
            </a:r>
          </a:p>
          <a:p>
            <a:pPr eaLnBrk="1" hangingPunct="1">
              <a:buFont typeface="Wingdings" pitchFamily="2" charset="2"/>
              <a:buNone/>
            </a:pPr>
            <a:endParaRPr lang="et-EE" altLang="et-EE" sz="2000" b="1" dirty="0">
              <a:latin typeface="Times New Roman" panose="02020603050405020304" pitchFamily="18" charset="0"/>
              <a:cs typeface="Times New Roman" panose="02020603050405020304" pitchFamily="18" charset="0"/>
            </a:endParaRPr>
          </a:p>
        </p:txBody>
      </p:sp>
      <p:pic>
        <p:nvPicPr>
          <p:cNvPr id="18436" name="Picture 7" descr="Jaani pere"/>
          <p:cNvPicPr>
            <a:picLocks noGrp="1" noChangeAspect="1" noChangeArrowheads="1"/>
          </p:cNvPicPr>
          <p:nvPr>
            <p:ph sz="half" idx="2"/>
          </p:nvPr>
        </p:nvPicPr>
        <p:blipFill>
          <a:blip r:embed="rId2"/>
          <a:srcRect/>
          <a:stretch>
            <a:fillRect/>
          </a:stretch>
        </p:blipFill>
        <p:spPr>
          <a:xfrm>
            <a:off x="4860032" y="1714500"/>
            <a:ext cx="4114800" cy="3429000"/>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43491" y="476672"/>
            <a:ext cx="6571343" cy="1058999"/>
          </a:xfrm>
        </p:spPr>
        <p:txBody>
          <a:bodyPr/>
          <a:lstStyle/>
          <a:p>
            <a:pPr algn="ctr" eaLnBrk="1" hangingPunct="1"/>
            <a:r>
              <a:rPr lang="et-EE" altLang="et-EE" b="1" dirty="0"/>
              <a:t>Uuspere</a:t>
            </a:r>
          </a:p>
        </p:txBody>
      </p:sp>
      <p:sp>
        <p:nvSpPr>
          <p:cNvPr id="21507" name="Rectangle 3"/>
          <p:cNvSpPr>
            <a:spLocks noGrp="1" noChangeArrowheads="1"/>
          </p:cNvSpPr>
          <p:nvPr>
            <p:ph idx="1"/>
          </p:nvPr>
        </p:nvSpPr>
        <p:spPr>
          <a:xfrm>
            <a:off x="1043608" y="1988840"/>
            <a:ext cx="7632849" cy="3600400"/>
          </a:xfrm>
        </p:spPr>
        <p:txBody>
          <a:bodyPr>
            <a:normAutofit fontScale="92500" lnSpcReduction="10000"/>
          </a:bodyPr>
          <a:lstStyle/>
          <a:p>
            <a:pPr eaLnBrk="1" hangingPunct="1">
              <a:lnSpc>
                <a:spcPct val="80000"/>
              </a:lnSpc>
            </a:pPr>
            <a:r>
              <a:rPr lang="et-EE" altLang="et-EE" sz="2400" b="1" dirty="0">
                <a:latin typeface="Times New Roman" panose="02020603050405020304" pitchFamily="18" charset="0"/>
                <a:cs typeface="Times New Roman" panose="02020603050405020304" pitchFamily="18" charset="0"/>
              </a:rPr>
              <a:t>Uuspered moodustavad teist või enamat korda abiellunud inimesed, kellel on eelmisest (abi)elust laps(</a:t>
            </a:r>
            <a:r>
              <a:rPr lang="et-EE" altLang="et-EE" sz="2400" b="1" dirty="0" err="1">
                <a:latin typeface="Times New Roman" panose="02020603050405020304" pitchFamily="18" charset="0"/>
                <a:cs typeface="Times New Roman" panose="02020603050405020304" pitchFamily="18" charset="0"/>
              </a:rPr>
              <a:t>ed</a:t>
            </a:r>
            <a:r>
              <a:rPr lang="et-EE" altLang="et-EE" sz="2400" b="1" dirty="0">
                <a:latin typeface="Times New Roman" panose="02020603050405020304" pitchFamily="18" charset="0"/>
                <a:cs typeface="Times New Roman" panose="02020603050405020304" pitchFamily="18" charset="0"/>
              </a:rPr>
              <a:t>). </a:t>
            </a:r>
          </a:p>
          <a:p>
            <a:pPr eaLnBrk="1" hangingPunct="1">
              <a:lnSpc>
                <a:spcPct val="80000"/>
              </a:lnSpc>
              <a:buFont typeface="Wingdings" pitchFamily="2" charset="2"/>
              <a:buNone/>
            </a:pPr>
            <a:r>
              <a:rPr lang="et-EE" altLang="et-EE" sz="2400" b="1" dirty="0">
                <a:latin typeface="Times New Roman" panose="02020603050405020304" pitchFamily="18" charset="0"/>
                <a:cs typeface="Times New Roman" panose="02020603050405020304" pitchFamily="18" charset="0"/>
              </a:rPr>
              <a:t>Probleemid:</a:t>
            </a:r>
          </a:p>
          <a:p>
            <a:pPr eaLnBrk="1" hangingPunct="1">
              <a:lnSpc>
                <a:spcPct val="80000"/>
              </a:lnSpc>
              <a:buFont typeface="Wingdings" pitchFamily="2" charset="2"/>
              <a:buNone/>
            </a:pPr>
            <a:r>
              <a:rPr lang="et-EE" altLang="et-EE" sz="2400" b="1" dirty="0">
                <a:latin typeface="Times New Roman" panose="02020603050405020304" pitchFamily="18" charset="0"/>
                <a:cs typeface="Times New Roman" panose="02020603050405020304" pitchFamily="18" charset="0"/>
              </a:rPr>
              <a:t> 1. Arvestada tuleb ka laste lahutatud</a:t>
            </a:r>
          </a:p>
          <a:p>
            <a:pPr eaLnBrk="1" hangingPunct="1">
              <a:lnSpc>
                <a:spcPct val="80000"/>
              </a:lnSpc>
              <a:buFont typeface="Wingdings" pitchFamily="2" charset="2"/>
              <a:buNone/>
            </a:pPr>
            <a:r>
              <a:rPr lang="et-EE" altLang="et-EE" sz="2400" b="1" dirty="0">
                <a:latin typeface="Times New Roman" panose="02020603050405020304" pitchFamily="18" charset="0"/>
                <a:cs typeface="Times New Roman" panose="02020603050405020304" pitchFamily="18" charset="0"/>
              </a:rPr>
              <a:t>bioloogilise vanemaga.</a:t>
            </a:r>
          </a:p>
          <a:p>
            <a:pPr eaLnBrk="1" hangingPunct="1">
              <a:lnSpc>
                <a:spcPct val="80000"/>
              </a:lnSpc>
              <a:buFont typeface="Wingdings" pitchFamily="2" charset="2"/>
              <a:buNone/>
            </a:pPr>
            <a:r>
              <a:rPr lang="et-EE" altLang="et-EE" sz="2400" b="1" dirty="0">
                <a:latin typeface="Times New Roman" panose="02020603050405020304" pitchFamily="18" charset="0"/>
                <a:cs typeface="Times New Roman" panose="02020603050405020304" pitchFamily="18" charset="0"/>
              </a:rPr>
              <a:t> 2. Uusperede lastel on perekonnaelust erinev</a:t>
            </a:r>
          </a:p>
          <a:p>
            <a:pPr eaLnBrk="1" hangingPunct="1">
              <a:lnSpc>
                <a:spcPct val="80000"/>
              </a:lnSpc>
              <a:buFont typeface="Wingdings" pitchFamily="2" charset="2"/>
              <a:buNone/>
            </a:pPr>
            <a:r>
              <a:rPr lang="et-EE" altLang="et-EE" sz="2400" b="1" dirty="0">
                <a:latin typeface="Times New Roman" panose="02020603050405020304" pitchFamily="18" charset="0"/>
                <a:cs typeface="Times New Roman" panose="02020603050405020304" pitchFamily="18" charset="0"/>
              </a:rPr>
              <a:t>ettekujutus.</a:t>
            </a:r>
          </a:p>
          <a:p>
            <a:pPr eaLnBrk="1" hangingPunct="1">
              <a:lnSpc>
                <a:spcPct val="80000"/>
              </a:lnSpc>
              <a:buFont typeface="Wingdings" pitchFamily="2" charset="2"/>
              <a:buNone/>
            </a:pPr>
            <a:r>
              <a:rPr lang="et-EE" altLang="et-EE" sz="2400" b="1" dirty="0">
                <a:latin typeface="Times New Roman" panose="02020603050405020304" pitchFamily="18" charset="0"/>
                <a:cs typeface="Times New Roman" panose="02020603050405020304" pitchFamily="18" charset="0"/>
              </a:rPr>
              <a:t> 3. Uuspere täiskasvanud liikmed võivad</a:t>
            </a:r>
          </a:p>
          <a:p>
            <a:pPr eaLnBrk="1" hangingPunct="1">
              <a:lnSpc>
                <a:spcPct val="80000"/>
              </a:lnSpc>
              <a:buFont typeface="Wingdings" pitchFamily="2" charset="2"/>
              <a:buNone/>
            </a:pPr>
            <a:r>
              <a:rPr lang="et-EE" altLang="et-EE" sz="2400" b="1" dirty="0">
                <a:latin typeface="Times New Roman" panose="02020603050405020304" pitchFamily="18" charset="0"/>
                <a:cs typeface="Times New Roman" panose="02020603050405020304" pitchFamily="18" charset="0"/>
              </a:rPr>
              <a:t>vahetuda kiiresti, eriti kui tegemist on</a:t>
            </a:r>
          </a:p>
          <a:p>
            <a:pPr eaLnBrk="1" hangingPunct="1">
              <a:lnSpc>
                <a:spcPct val="80000"/>
              </a:lnSpc>
              <a:buFont typeface="Wingdings" pitchFamily="2" charset="2"/>
              <a:buNone/>
            </a:pPr>
            <a:r>
              <a:rPr lang="et-EE" altLang="et-EE" sz="2400" b="1" dirty="0">
                <a:latin typeface="Times New Roman" panose="02020603050405020304" pitchFamily="18" charset="0"/>
                <a:cs typeface="Times New Roman" panose="02020603050405020304" pitchFamily="18" charset="0"/>
              </a:rPr>
              <a:t>vabaabieluga.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eaLnBrk="1" hangingPunct="1"/>
            <a:r>
              <a:rPr lang="et-EE" altLang="et-EE" b="1"/>
              <a:t>Lasteta abielupaar</a:t>
            </a:r>
          </a:p>
        </p:txBody>
      </p:sp>
      <p:sp>
        <p:nvSpPr>
          <p:cNvPr id="22531" name="Rectangle 3"/>
          <p:cNvSpPr>
            <a:spLocks noGrp="1" noChangeArrowheads="1"/>
          </p:cNvSpPr>
          <p:nvPr>
            <p:ph idx="1"/>
          </p:nvPr>
        </p:nvSpPr>
        <p:spPr/>
        <p:txBody>
          <a:bodyPr/>
          <a:lstStyle/>
          <a:p>
            <a:pPr eaLnBrk="1" hangingPunct="1"/>
            <a:r>
              <a:rPr lang="et-EE" altLang="et-EE" b="1" dirty="0">
                <a:latin typeface="Times New Roman" panose="02020603050405020304" pitchFamily="18" charset="0"/>
                <a:cs typeface="Times New Roman" panose="02020603050405020304" pitchFamily="18" charset="0"/>
              </a:rPr>
              <a:t>Kes pole veel lapsi saanud</a:t>
            </a:r>
          </a:p>
          <a:p>
            <a:pPr eaLnBrk="1" hangingPunct="1"/>
            <a:r>
              <a:rPr lang="et-EE" altLang="et-EE" b="1" dirty="0">
                <a:latin typeface="Times New Roman" panose="02020603050405020304" pitchFamily="18" charset="0"/>
                <a:cs typeface="Times New Roman" panose="02020603050405020304" pitchFamily="18" charset="0"/>
              </a:rPr>
              <a:t>Kes pole veel lapsi soovinud</a:t>
            </a:r>
          </a:p>
          <a:p>
            <a:pPr eaLnBrk="1" hangingPunct="1"/>
            <a:r>
              <a:rPr lang="et-EE" altLang="et-EE" b="1" dirty="0">
                <a:latin typeface="Times New Roman" panose="02020603050405020304" pitchFamily="18" charset="0"/>
                <a:cs typeface="Times New Roman" panose="02020603050405020304" pitchFamily="18" charset="0"/>
              </a:rPr>
              <a:t>Kellel on juba lapsed kodunt lahkunud</a:t>
            </a:r>
          </a:p>
          <a:p>
            <a:pPr eaLnBrk="1" hangingPunct="1"/>
            <a:r>
              <a:rPr lang="et-EE" altLang="et-EE" b="1" dirty="0">
                <a:latin typeface="Times New Roman" panose="02020603050405020304" pitchFamily="18" charset="0"/>
                <a:cs typeface="Times New Roman" panose="02020603050405020304" pitchFamily="18" charset="0"/>
              </a:rPr>
              <a:t>Küsimus: Vabatahtlik lastetus?</a:t>
            </a:r>
          </a:p>
          <a:p>
            <a:pPr eaLnBrk="1" hangingPunct="1"/>
            <a:r>
              <a:rPr lang="et-EE" altLang="et-EE" b="1" dirty="0">
                <a:latin typeface="Times New Roman" panose="02020603050405020304" pitchFamily="18" charset="0"/>
                <a:cs typeface="Times New Roman" panose="02020603050405020304" pitchFamily="18" charset="0"/>
              </a:rPr>
              <a:t>Küsimus: Lapsendatud laps perekonnas?</a:t>
            </a:r>
          </a:p>
          <a:p>
            <a:pPr eaLnBrk="1" hangingPunct="1"/>
            <a:r>
              <a:rPr lang="et-EE" altLang="et-EE" b="1" dirty="0">
                <a:latin typeface="Times New Roman" panose="02020603050405020304" pitchFamily="18" charset="0"/>
                <a:cs typeface="Times New Roman" panose="02020603050405020304" pitchFamily="18" charset="0"/>
              </a:rPr>
              <a:t>Oluline tolerantsus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algn="ctr" eaLnBrk="1" hangingPunct="1"/>
            <a:r>
              <a:rPr lang="et-EE" altLang="et-EE" sz="4000" b="1" dirty="0"/>
              <a:t>Abielu kaudu tekkinud uued rollid </a:t>
            </a:r>
          </a:p>
        </p:txBody>
      </p:sp>
      <p:sp>
        <p:nvSpPr>
          <p:cNvPr id="20483" name="Rectangle 3"/>
          <p:cNvSpPr>
            <a:spLocks noGrp="1" noChangeArrowheads="1"/>
          </p:cNvSpPr>
          <p:nvPr>
            <p:ph idx="1"/>
          </p:nvPr>
        </p:nvSpPr>
        <p:spPr/>
        <p:txBody>
          <a:bodyPr/>
          <a:lstStyle/>
          <a:p>
            <a:pPr eaLnBrk="1" hangingPunct="1"/>
            <a:endParaRPr lang="et-EE" altLang="et-EE" dirty="0"/>
          </a:p>
          <a:p>
            <a:pPr eaLnBrk="1" hangingPunct="1"/>
            <a:r>
              <a:rPr lang="et-EE" altLang="et-EE" b="1" dirty="0">
                <a:latin typeface="Times New Roman" panose="02020603050405020304" pitchFamily="18" charset="0"/>
                <a:cs typeface="Times New Roman" panose="02020603050405020304" pitchFamily="18" charset="0"/>
              </a:rPr>
              <a:t>KÜDI </a:t>
            </a:r>
            <a:r>
              <a:rPr lang="et-EE" altLang="et-EE" dirty="0">
                <a:latin typeface="Times New Roman" panose="02020603050405020304" pitchFamily="18" charset="0"/>
                <a:cs typeface="Times New Roman" panose="02020603050405020304" pitchFamily="18" charset="0"/>
              </a:rPr>
              <a:t>mehevend</a:t>
            </a:r>
          </a:p>
          <a:p>
            <a:pPr eaLnBrk="1" hangingPunct="1"/>
            <a:r>
              <a:rPr lang="et-EE" altLang="et-EE" b="1" dirty="0">
                <a:latin typeface="Times New Roman" panose="02020603050405020304" pitchFamily="18" charset="0"/>
                <a:cs typeface="Times New Roman" panose="02020603050405020304" pitchFamily="18" charset="0"/>
              </a:rPr>
              <a:t>NADU </a:t>
            </a:r>
            <a:r>
              <a:rPr lang="et-EE" altLang="et-EE" dirty="0">
                <a:latin typeface="Times New Roman" panose="02020603050405020304" pitchFamily="18" charset="0"/>
                <a:cs typeface="Times New Roman" panose="02020603050405020304" pitchFamily="18" charset="0"/>
              </a:rPr>
              <a:t>meheõde</a:t>
            </a:r>
          </a:p>
          <a:p>
            <a:pPr eaLnBrk="1" hangingPunct="1"/>
            <a:r>
              <a:rPr lang="et-EE" altLang="et-EE" b="1" dirty="0">
                <a:latin typeface="Times New Roman" panose="02020603050405020304" pitchFamily="18" charset="0"/>
                <a:cs typeface="Times New Roman" panose="02020603050405020304" pitchFamily="18" charset="0"/>
              </a:rPr>
              <a:t>NÄÄL </a:t>
            </a:r>
            <a:r>
              <a:rPr lang="et-EE" altLang="et-EE" dirty="0">
                <a:latin typeface="Times New Roman" panose="02020603050405020304" pitchFamily="18" charset="0"/>
                <a:cs typeface="Times New Roman" panose="02020603050405020304" pitchFamily="18" charset="0"/>
              </a:rPr>
              <a:t>naisevend</a:t>
            </a:r>
          </a:p>
          <a:p>
            <a:pPr eaLnBrk="1" hangingPunct="1"/>
            <a:r>
              <a:rPr lang="et-EE" altLang="et-EE" b="1" dirty="0">
                <a:latin typeface="Times New Roman" panose="02020603050405020304" pitchFamily="18" charset="0"/>
                <a:cs typeface="Times New Roman" panose="02020603050405020304" pitchFamily="18" charset="0"/>
              </a:rPr>
              <a:t>KÄLI </a:t>
            </a:r>
            <a:r>
              <a:rPr lang="et-EE" altLang="et-EE" dirty="0">
                <a:latin typeface="Times New Roman" panose="02020603050405020304" pitchFamily="18" charset="0"/>
                <a:cs typeface="Times New Roman" panose="02020603050405020304" pitchFamily="18" charset="0"/>
              </a:rPr>
              <a:t>naiseõde</a:t>
            </a:r>
          </a:p>
          <a:p>
            <a:pPr eaLnBrk="1" hangingPunct="1"/>
            <a:r>
              <a:rPr lang="et-EE" altLang="et-EE" b="1" dirty="0">
                <a:latin typeface="Times New Roman" panose="02020603050405020304" pitchFamily="18" charset="0"/>
                <a:cs typeface="Times New Roman" panose="02020603050405020304" pitchFamily="18" charset="0"/>
              </a:rPr>
              <a:t>LANGUD </a:t>
            </a:r>
            <a:r>
              <a:rPr lang="et-EE" altLang="et-EE" dirty="0">
                <a:latin typeface="Times New Roman" panose="02020603050405020304" pitchFamily="18" charset="0"/>
                <a:cs typeface="Times New Roman" panose="02020603050405020304" pitchFamily="18" charset="0"/>
              </a:rPr>
              <a:t>mehe ja naise vanemad omavahel</a:t>
            </a:r>
            <a:endParaRPr lang="et-EE" altLang="et-EE" b="1" dirty="0">
              <a:latin typeface="Times New Roman" panose="02020603050405020304" pitchFamily="18" charset="0"/>
              <a:cs typeface="Times New Roman" panose="02020603050405020304" pitchFamily="18" charset="0"/>
            </a:endParaRPr>
          </a:p>
          <a:p>
            <a:pPr eaLnBrk="1" hangingPunct="1"/>
            <a:endParaRPr lang="et-EE" altLang="et-EE"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eaLnBrk="1" hangingPunct="1"/>
            <a:r>
              <a:rPr lang="et-EE" altLang="et-EE" b="1"/>
              <a:t>Lapsendamine</a:t>
            </a:r>
          </a:p>
        </p:txBody>
      </p:sp>
      <p:sp>
        <p:nvSpPr>
          <p:cNvPr id="23555" name="Rectangle 3"/>
          <p:cNvSpPr>
            <a:spLocks noGrp="1" noChangeArrowheads="1"/>
          </p:cNvSpPr>
          <p:nvPr>
            <p:ph idx="1"/>
          </p:nvPr>
        </p:nvSpPr>
        <p:spPr>
          <a:xfrm>
            <a:off x="1115617" y="2015733"/>
            <a:ext cx="7416824" cy="3717523"/>
          </a:xfrm>
        </p:spPr>
        <p:txBody>
          <a:bodyPr>
            <a:normAutofit fontScale="55000" lnSpcReduction="20000"/>
          </a:bodyPr>
          <a:lstStyle/>
          <a:p>
            <a:pPr eaLnBrk="1" hangingPunct="1">
              <a:lnSpc>
                <a:spcPct val="160000"/>
              </a:lnSpc>
            </a:pPr>
            <a:r>
              <a:rPr lang="et-EE" altLang="et-EE" sz="3200" b="1" dirty="0">
                <a:latin typeface="Times New Roman" panose="02020603050405020304" pitchFamily="18" charset="0"/>
                <a:cs typeface="Times New Roman" panose="02020603050405020304" pitchFamily="18" charset="0"/>
              </a:rPr>
              <a:t>Lapsendajaks võib olla vähemalt 25-aastane isik, kes on suuteline lapsendatavat kasvatama, tema eest hoolitsema ja teda ülal pidama. Kohus võib lubada lapsendajaks olla ka nooremal kui 25-aastasel täisealisel isikul.</a:t>
            </a:r>
          </a:p>
          <a:p>
            <a:pPr eaLnBrk="1" hangingPunct="1">
              <a:lnSpc>
                <a:spcPct val="160000"/>
              </a:lnSpc>
            </a:pPr>
            <a:r>
              <a:rPr lang="et-EE" altLang="et-EE" sz="3200" b="1" dirty="0">
                <a:latin typeface="Times New Roman" panose="02020603050405020304" pitchFamily="18" charset="0"/>
                <a:cs typeface="Times New Roman" panose="02020603050405020304" pitchFamily="18" charset="0"/>
              </a:rPr>
              <a:t>Lapsendada saab ainult alaealist (kuni 18- aastast isikut) üksnes lapse huvides. </a:t>
            </a:r>
          </a:p>
          <a:p>
            <a:pPr eaLnBrk="1" hangingPunct="1">
              <a:lnSpc>
                <a:spcPct val="160000"/>
              </a:lnSpc>
            </a:pPr>
            <a:r>
              <a:rPr lang="et-EE" altLang="et-EE" sz="3200" b="1" dirty="0">
                <a:latin typeface="Times New Roman" panose="02020603050405020304" pitchFamily="18" charset="0"/>
                <a:cs typeface="Times New Roman" panose="02020603050405020304" pitchFamily="18" charset="0"/>
              </a:rPr>
              <a:t>Lapsendamine tekitab lapsendaja ja lapsendatu vahel vanema ja lapse vahelised õigused ja kohustused.</a:t>
            </a:r>
          </a:p>
          <a:p>
            <a:pPr eaLnBrk="1" hangingPunct="1">
              <a:lnSpc>
                <a:spcPct val="90000"/>
              </a:lnSpc>
            </a:pPr>
            <a:endParaRPr lang="et-EE" altLang="et-EE"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t-EE" altLang="et-EE" b="1" dirty="0"/>
              <a:t>Kooselu vormide mitmekesisus</a:t>
            </a:r>
          </a:p>
        </p:txBody>
      </p:sp>
      <p:sp>
        <p:nvSpPr>
          <p:cNvPr id="25603" name="Rectangle 3"/>
          <p:cNvSpPr>
            <a:spLocks noGrp="1" noChangeArrowheads="1"/>
          </p:cNvSpPr>
          <p:nvPr>
            <p:ph idx="1"/>
          </p:nvPr>
        </p:nvSpPr>
        <p:spPr>
          <a:xfrm>
            <a:off x="1443491" y="2015733"/>
            <a:ext cx="7232965" cy="3450613"/>
          </a:xfrm>
        </p:spPr>
        <p:txBody>
          <a:bodyPr>
            <a:normAutofit/>
          </a:bodyPr>
          <a:lstStyle/>
          <a:p>
            <a:pPr eaLnBrk="1" hangingPunct="1">
              <a:lnSpc>
                <a:spcPct val="90000"/>
              </a:lnSpc>
            </a:pPr>
            <a:r>
              <a:rPr lang="et-EE" altLang="et-EE" b="1" dirty="0">
                <a:latin typeface="Times New Roman" panose="02020603050405020304" pitchFamily="18" charset="0"/>
                <a:cs typeface="Times New Roman" panose="02020603050405020304" pitchFamily="18" charset="0"/>
              </a:rPr>
              <a:t>Monogaamia</a:t>
            </a:r>
            <a:r>
              <a:rPr lang="et-EE" altLang="et-EE" dirty="0">
                <a:latin typeface="Times New Roman" panose="02020603050405020304" pitchFamily="18" charset="0"/>
                <a:cs typeface="Times New Roman" panose="02020603050405020304" pitchFamily="18" charset="0"/>
              </a:rPr>
              <a:t> ehk ainuabielu – ühe mehe ja ühe naise vaheline abielu (valitsenud Euroopas sajandeid)</a:t>
            </a:r>
          </a:p>
          <a:p>
            <a:pPr eaLnBrk="1" hangingPunct="1">
              <a:lnSpc>
                <a:spcPct val="90000"/>
              </a:lnSpc>
            </a:pPr>
            <a:r>
              <a:rPr lang="et-EE" altLang="et-EE" b="1" dirty="0">
                <a:latin typeface="Times New Roman" panose="02020603050405020304" pitchFamily="18" charset="0"/>
                <a:cs typeface="Times New Roman" panose="02020603050405020304" pitchFamily="18" charset="0"/>
              </a:rPr>
              <a:t>Bigaamia</a:t>
            </a:r>
            <a:r>
              <a:rPr lang="et-EE" altLang="et-EE" dirty="0">
                <a:latin typeface="Times New Roman" panose="02020603050405020304" pitchFamily="18" charset="0"/>
                <a:cs typeface="Times New Roman" panose="02020603050405020304" pitchFamily="18" charset="0"/>
              </a:rPr>
              <a:t> ehk kaksikabielu – ühe mehe samaaegne abielu kahe naisega / ühe naise samaaegne abielu kahe mehega</a:t>
            </a:r>
          </a:p>
          <a:p>
            <a:pPr eaLnBrk="1" hangingPunct="1">
              <a:lnSpc>
                <a:spcPct val="90000"/>
              </a:lnSpc>
            </a:pPr>
            <a:r>
              <a:rPr lang="et-EE" altLang="et-EE" b="1" dirty="0">
                <a:latin typeface="Times New Roman" panose="02020603050405020304" pitchFamily="18" charset="0"/>
                <a:cs typeface="Times New Roman" panose="02020603050405020304" pitchFamily="18" charset="0"/>
              </a:rPr>
              <a:t>Polüandria</a:t>
            </a:r>
            <a:r>
              <a:rPr lang="et-EE" altLang="et-EE" dirty="0">
                <a:latin typeface="Times New Roman" panose="02020603050405020304" pitchFamily="18" charset="0"/>
                <a:cs typeface="Times New Roman" panose="02020603050405020304" pitchFamily="18" charset="0"/>
              </a:rPr>
              <a:t> ehk mitmemehepidamine – ühe naise samaaegne abielu mitme mehega</a:t>
            </a:r>
          </a:p>
          <a:p>
            <a:pPr eaLnBrk="1" hangingPunct="1">
              <a:lnSpc>
                <a:spcPct val="90000"/>
              </a:lnSpc>
            </a:pPr>
            <a:r>
              <a:rPr lang="et-EE" altLang="et-EE" b="1" dirty="0">
                <a:latin typeface="Times New Roman" panose="02020603050405020304" pitchFamily="18" charset="0"/>
                <a:cs typeface="Times New Roman" panose="02020603050405020304" pitchFamily="18" charset="0"/>
              </a:rPr>
              <a:t>Polügüünia</a:t>
            </a:r>
            <a:r>
              <a:rPr lang="et-EE" altLang="et-EE" dirty="0">
                <a:latin typeface="Times New Roman" panose="02020603050405020304" pitchFamily="18" charset="0"/>
                <a:cs typeface="Times New Roman" panose="02020603050405020304" pitchFamily="18" charset="0"/>
              </a:rPr>
              <a:t> ehk mitmenaisepidamine – ühe mehe samaaegne abielu mitme naisega</a:t>
            </a:r>
          </a:p>
          <a:p>
            <a:pPr eaLnBrk="1" hangingPunct="1">
              <a:lnSpc>
                <a:spcPct val="90000"/>
              </a:lnSpc>
            </a:pPr>
            <a:r>
              <a:rPr lang="et-EE" altLang="et-EE" b="1" dirty="0">
                <a:latin typeface="Times New Roman" panose="02020603050405020304" pitchFamily="18" charset="0"/>
                <a:cs typeface="Times New Roman" panose="02020603050405020304" pitchFamily="18" charset="0"/>
              </a:rPr>
              <a:t>Polügaamia</a:t>
            </a:r>
            <a:r>
              <a:rPr lang="et-EE" altLang="et-EE" dirty="0">
                <a:latin typeface="Times New Roman" panose="02020603050405020304" pitchFamily="18" charset="0"/>
                <a:cs typeface="Times New Roman" panose="02020603050405020304" pitchFamily="18" charset="0"/>
              </a:rPr>
              <a:t> ehk mitmikabielu – mehe või naise samaaegne abielu mitme vastassoost isikuga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lgn="ctr" eaLnBrk="1" hangingPunct="1"/>
            <a:r>
              <a:rPr lang="et-EE" altLang="et-EE" b="1"/>
              <a:t>Abielu mitut moodi</a:t>
            </a:r>
          </a:p>
        </p:txBody>
      </p:sp>
      <p:sp>
        <p:nvSpPr>
          <p:cNvPr id="24579" name="Rectangle 3"/>
          <p:cNvSpPr>
            <a:spLocks noGrp="1" noChangeArrowheads="1"/>
          </p:cNvSpPr>
          <p:nvPr>
            <p:ph type="body" sz="half" idx="1"/>
          </p:nvPr>
        </p:nvSpPr>
        <p:spPr/>
        <p:txBody>
          <a:bodyPr>
            <a:normAutofit/>
          </a:bodyPr>
          <a:lstStyle/>
          <a:p>
            <a:pPr eaLnBrk="1" hangingPunct="1">
              <a:lnSpc>
                <a:spcPct val="90000"/>
              </a:lnSpc>
            </a:pPr>
            <a:r>
              <a:rPr lang="et-EE" altLang="et-EE" sz="2000" b="1" dirty="0">
                <a:latin typeface="Times New Roman" panose="02020603050405020304" pitchFamily="18" charset="0"/>
                <a:cs typeface="Times New Roman" panose="02020603050405020304" pitchFamily="18" charset="0"/>
              </a:rPr>
              <a:t>(vaba) kooselu ehk prooviabielu …</a:t>
            </a:r>
          </a:p>
          <a:p>
            <a:pPr eaLnBrk="1" hangingPunct="1">
              <a:lnSpc>
                <a:spcPct val="90000"/>
              </a:lnSpc>
            </a:pPr>
            <a:r>
              <a:rPr lang="et-EE" altLang="et-EE" sz="2000" b="1" dirty="0">
                <a:latin typeface="Times New Roman" panose="02020603050405020304" pitchFamily="18" charset="0"/>
                <a:cs typeface="Times New Roman" panose="02020603050405020304" pitchFamily="18" charset="0"/>
              </a:rPr>
              <a:t> Vaba kooselu ehk vabaabielu …</a:t>
            </a:r>
          </a:p>
          <a:p>
            <a:pPr eaLnBrk="1" hangingPunct="1">
              <a:lnSpc>
                <a:spcPct val="90000"/>
              </a:lnSpc>
            </a:pPr>
            <a:r>
              <a:rPr lang="et-EE" altLang="et-EE" sz="2000" b="1" dirty="0">
                <a:latin typeface="Times New Roman" panose="02020603050405020304" pitchFamily="18" charset="0"/>
                <a:cs typeface="Times New Roman" panose="02020603050405020304" pitchFamily="18" charset="0"/>
              </a:rPr>
              <a:t>Kooselu (registreeritud/ registreerimata)</a:t>
            </a:r>
          </a:p>
          <a:p>
            <a:pPr eaLnBrk="1" hangingPunct="1">
              <a:lnSpc>
                <a:spcPct val="90000"/>
              </a:lnSpc>
            </a:pPr>
            <a:r>
              <a:rPr lang="et-EE" altLang="et-EE" sz="2000" b="1" dirty="0">
                <a:latin typeface="Times New Roman" panose="02020603050405020304" pitchFamily="18" charset="0"/>
                <a:cs typeface="Times New Roman" panose="02020603050405020304" pitchFamily="18" charset="0"/>
              </a:rPr>
              <a:t>Abielu - õiguslik regulatsioon sugupoolte</a:t>
            </a:r>
          </a:p>
          <a:p>
            <a:pPr eaLnBrk="1" hangingPunct="1">
              <a:lnSpc>
                <a:spcPct val="90000"/>
              </a:lnSpc>
              <a:buFont typeface="Wingdings" pitchFamily="2" charset="2"/>
              <a:buNone/>
            </a:pPr>
            <a:r>
              <a:rPr lang="et-EE" altLang="et-EE" sz="2000" b="1" dirty="0">
                <a:latin typeface="Times New Roman" panose="02020603050405020304" pitchFamily="18" charset="0"/>
                <a:cs typeface="Times New Roman" panose="02020603050405020304" pitchFamily="18" charset="0"/>
              </a:rPr>
              <a:t>suhete korrastamiseks soo jätkamise ja perekonna huvides</a:t>
            </a:r>
          </a:p>
          <a:p>
            <a:pPr eaLnBrk="1" hangingPunct="1">
              <a:lnSpc>
                <a:spcPct val="90000"/>
              </a:lnSpc>
            </a:pPr>
            <a:r>
              <a:rPr lang="et-EE" altLang="et-EE" sz="2000" b="1" dirty="0">
                <a:latin typeface="Times New Roman" panose="02020603050405020304" pitchFamily="18" charset="0"/>
                <a:cs typeface="Times New Roman" panose="02020603050405020304" pitchFamily="18" charset="0"/>
              </a:rPr>
              <a:t>Külalisabielu …</a:t>
            </a:r>
          </a:p>
          <a:p>
            <a:pPr eaLnBrk="1" hangingPunct="1">
              <a:lnSpc>
                <a:spcPct val="90000"/>
              </a:lnSpc>
            </a:pPr>
            <a:r>
              <a:rPr lang="et-EE" altLang="et-EE" sz="2000" b="1" dirty="0">
                <a:latin typeface="Times New Roman" panose="02020603050405020304" pitchFamily="18" charset="0"/>
                <a:cs typeface="Times New Roman" panose="02020603050405020304" pitchFamily="18" charset="0"/>
              </a:rPr>
              <a:t>Kordusabielu …</a:t>
            </a:r>
          </a:p>
          <a:p>
            <a:pPr eaLnBrk="1" hangingPunct="1">
              <a:lnSpc>
                <a:spcPct val="90000"/>
              </a:lnSpc>
            </a:pPr>
            <a:r>
              <a:rPr lang="et-EE" altLang="et-EE" sz="2000" b="1" dirty="0">
                <a:latin typeface="Times New Roman" panose="02020603050405020304" pitchFamily="18" charset="0"/>
                <a:cs typeface="Times New Roman" panose="02020603050405020304" pitchFamily="18" charset="0"/>
              </a:rPr>
              <a:t>Fiktiivabielu …</a:t>
            </a:r>
          </a:p>
        </p:txBody>
      </p:sp>
      <p:pic>
        <p:nvPicPr>
          <p:cNvPr id="24580" name="Picture 5" descr="pere"/>
          <p:cNvPicPr>
            <a:picLocks noGrp="1" noChangeAspect="1" noChangeArrowheads="1"/>
          </p:cNvPicPr>
          <p:nvPr>
            <p:ph sz="half" idx="2"/>
          </p:nvPr>
        </p:nvPicPr>
        <p:blipFill>
          <a:blip r:embed="rId3"/>
          <a:srcRect/>
          <a:stretch>
            <a:fillRect/>
          </a:stretch>
        </p:blipFill>
        <p:spPr>
          <a:xfrm>
            <a:off x="4572000" y="2057400"/>
            <a:ext cx="4038600" cy="3657600"/>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t-EE" altLang="et-EE" b="1"/>
              <a:t>Perekonna olemus, ülesanded</a:t>
            </a:r>
          </a:p>
        </p:txBody>
      </p:sp>
      <p:sp>
        <p:nvSpPr>
          <p:cNvPr id="26627" name="Rectangle 3"/>
          <p:cNvSpPr>
            <a:spLocks noGrp="1" noChangeArrowheads="1"/>
          </p:cNvSpPr>
          <p:nvPr>
            <p:ph type="body" sz="half" idx="1"/>
          </p:nvPr>
        </p:nvSpPr>
        <p:spPr>
          <a:xfrm>
            <a:off x="457200" y="1600200"/>
            <a:ext cx="4330824" cy="4530725"/>
          </a:xfrm>
        </p:spPr>
        <p:txBody>
          <a:bodyPr/>
          <a:lstStyle/>
          <a:p>
            <a:pPr eaLnBrk="1" hangingPunct="1"/>
            <a:r>
              <a:rPr lang="et-EE" altLang="et-EE" sz="2400" b="1" dirty="0">
                <a:latin typeface="Times New Roman" panose="02020603050405020304" pitchFamily="18" charset="0"/>
                <a:cs typeface="Times New Roman" panose="02020603050405020304" pitchFamily="18" charset="0"/>
              </a:rPr>
              <a:t>Perekond on läbi sajandite teinud suuri muutusi, kuid on siiani säilinud ja täidab inimeste elus suurt rolli</a:t>
            </a:r>
          </a:p>
          <a:p>
            <a:pPr eaLnBrk="1" hangingPunct="1"/>
            <a:r>
              <a:rPr lang="et-EE" altLang="et-EE" sz="2400" b="1" dirty="0">
                <a:latin typeface="Times New Roman" panose="02020603050405020304" pitchFamily="18" charset="0"/>
                <a:cs typeface="Times New Roman" panose="02020603050405020304" pitchFamily="18" charset="0"/>
              </a:rPr>
              <a:t>Perekonnata ei eksisteeriks ükski riik</a:t>
            </a:r>
          </a:p>
          <a:p>
            <a:pPr eaLnBrk="1" hangingPunct="1"/>
            <a:r>
              <a:rPr lang="et-EE" altLang="et-EE" sz="2400" dirty="0">
                <a:latin typeface="Times New Roman" panose="02020603050405020304" pitchFamily="18" charset="0"/>
                <a:cs typeface="Times New Roman" panose="02020603050405020304" pitchFamily="18" charset="0"/>
              </a:rPr>
              <a:t> </a:t>
            </a:r>
            <a:r>
              <a:rPr lang="et-EE" altLang="et-EE" sz="2400" b="1" dirty="0">
                <a:latin typeface="Times New Roman" panose="02020603050405020304" pitchFamily="18" charset="0"/>
                <a:cs typeface="Times New Roman" panose="02020603050405020304" pitchFamily="18" charset="0"/>
              </a:rPr>
              <a:t>Perekond kui väärtuste kandja</a:t>
            </a:r>
          </a:p>
        </p:txBody>
      </p:sp>
      <p:pic>
        <p:nvPicPr>
          <p:cNvPr id="26628" name="Picture 5" descr="perekond"/>
          <p:cNvPicPr>
            <a:picLocks noGrp="1" noChangeAspect="1" noChangeArrowheads="1"/>
          </p:cNvPicPr>
          <p:nvPr>
            <p:ph sz="half" idx="2"/>
          </p:nvPr>
        </p:nvPicPr>
        <p:blipFill>
          <a:blip r:embed="rId3"/>
          <a:srcRect/>
          <a:stretch>
            <a:fillRect/>
          </a:stretch>
        </p:blipFill>
        <p:spPr>
          <a:xfrm>
            <a:off x="4876800" y="2209800"/>
            <a:ext cx="3657600" cy="3276600"/>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t-EE" altLang="et-EE" dirty="0"/>
              <a:t>Miks on perekonda vaja?</a:t>
            </a:r>
          </a:p>
        </p:txBody>
      </p:sp>
      <p:sp>
        <p:nvSpPr>
          <p:cNvPr id="9219" name="Rectangle 3"/>
          <p:cNvSpPr>
            <a:spLocks noGrp="1" noChangeArrowheads="1"/>
          </p:cNvSpPr>
          <p:nvPr>
            <p:ph idx="1"/>
          </p:nvPr>
        </p:nvSpPr>
        <p:spPr>
          <a:xfrm>
            <a:off x="827584" y="2060848"/>
            <a:ext cx="7291423" cy="3450613"/>
          </a:xfrm>
        </p:spPr>
        <p:txBody>
          <a:bodyPr>
            <a:normAutofit fontScale="77500" lnSpcReduction="20000"/>
          </a:bodyPr>
          <a:lstStyle/>
          <a:p>
            <a:pPr eaLnBrk="1" hangingPunct="1">
              <a:buFont typeface="Wingdings" pitchFamily="2" charset="2"/>
              <a:buNone/>
            </a:pPr>
            <a:r>
              <a:rPr lang="et-EE" altLang="et-EE" sz="2800" b="1" dirty="0">
                <a:latin typeface="Times New Roman" panose="02020603050405020304" pitchFamily="18" charset="0"/>
                <a:cs typeface="Times New Roman" panose="02020603050405020304" pitchFamily="18" charset="0"/>
              </a:rPr>
              <a:t>Perekonda kuulumist ja peretunde olemasolu on inimene tähtsustanud läbi sajandite. Perekonda on mõistetud erinevalt, aga just perekonnast, kuhu inimene sünnib, on olulisel määral sõltunud see, kelleks ta saab, kes teda elus toetab, millised on tema kohustused ning õigused. Ja seda mitte ainult lapsena, vaid ka täiseas.</a:t>
            </a:r>
          </a:p>
          <a:p>
            <a:pPr eaLnBrk="1" hangingPunct="1">
              <a:buFont typeface="Wingdings" pitchFamily="2" charset="2"/>
              <a:buNone/>
            </a:pPr>
            <a:r>
              <a:rPr lang="et-EE" altLang="et-EE" sz="2800" b="1" dirty="0">
                <a:latin typeface="Times New Roman" panose="02020603050405020304" pitchFamily="18" charset="0"/>
                <a:cs typeface="Times New Roman" panose="02020603050405020304" pitchFamily="18" charset="0"/>
              </a:rPr>
              <a:t>Perekonna mõiste ja sisu sõltub ajaloolisest ja kultuurilisest kontekstist ning ühiskonnas toimuvatest protsessidest.</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27585" y="332657"/>
            <a:ext cx="7187250" cy="1224136"/>
          </a:xfrm>
        </p:spPr>
        <p:txBody>
          <a:bodyPr>
            <a:normAutofit fontScale="90000"/>
          </a:bodyPr>
          <a:lstStyle/>
          <a:p>
            <a:pPr eaLnBrk="1" hangingPunct="1"/>
            <a:r>
              <a:rPr lang="et-EE" altLang="et-EE" sz="4000" b="1" dirty="0"/>
              <a:t>Muudatused kaasaegses     			perekonnas</a:t>
            </a:r>
          </a:p>
        </p:txBody>
      </p:sp>
      <p:sp>
        <p:nvSpPr>
          <p:cNvPr id="27651" name="Rectangle 3"/>
          <p:cNvSpPr>
            <a:spLocks noGrp="1" noChangeArrowheads="1"/>
          </p:cNvSpPr>
          <p:nvPr>
            <p:ph idx="1"/>
          </p:nvPr>
        </p:nvSpPr>
        <p:spPr>
          <a:xfrm>
            <a:off x="611560" y="1916833"/>
            <a:ext cx="8496944" cy="3888432"/>
          </a:xfrm>
        </p:spPr>
        <p:txBody>
          <a:bodyPr>
            <a:noAutofit/>
          </a:bodyPr>
          <a:lstStyle/>
          <a:p>
            <a:pPr eaLnBrk="1" hangingPunct="1">
              <a:lnSpc>
                <a:spcPct val="100000"/>
              </a:lnSpc>
            </a:pPr>
            <a:r>
              <a:rPr lang="et-EE" altLang="et-EE" b="1" dirty="0">
                <a:latin typeface="Times New Roman" panose="02020603050405020304" pitchFamily="18" charset="0"/>
                <a:cs typeface="Times New Roman" panose="02020603050405020304" pitchFamily="18" charset="0"/>
              </a:rPr>
              <a:t>Perekonna funktsioonide muutumine</a:t>
            </a:r>
          </a:p>
          <a:p>
            <a:pPr eaLnBrk="1" hangingPunct="1">
              <a:lnSpc>
                <a:spcPct val="100000"/>
              </a:lnSpc>
            </a:pPr>
            <a:r>
              <a:rPr lang="et-EE" altLang="et-EE" b="1" dirty="0">
                <a:latin typeface="Times New Roman" panose="02020603050405020304" pitchFamily="18" charset="0"/>
                <a:cs typeface="Times New Roman" panose="02020603050405020304" pitchFamily="18" charset="0"/>
              </a:rPr>
              <a:t>Abielude arvu vähenemine, vabaabielu </a:t>
            </a:r>
          </a:p>
          <a:p>
            <a:pPr eaLnBrk="1" hangingPunct="1">
              <a:lnSpc>
                <a:spcPct val="100000"/>
              </a:lnSpc>
            </a:pPr>
            <a:r>
              <a:rPr lang="et-EE" altLang="et-EE" b="1" dirty="0">
                <a:latin typeface="Times New Roman" panose="02020603050405020304" pitchFamily="18" charset="0"/>
                <a:cs typeface="Times New Roman" panose="02020603050405020304" pitchFamily="18" charset="0"/>
              </a:rPr>
              <a:t>Tuumperekonna suurem privaatsus ning kaugemate sugulassuhete nõrgenemine</a:t>
            </a:r>
          </a:p>
          <a:p>
            <a:pPr eaLnBrk="1" hangingPunct="1">
              <a:lnSpc>
                <a:spcPct val="100000"/>
              </a:lnSpc>
            </a:pPr>
            <a:r>
              <a:rPr lang="et-EE" altLang="et-EE" b="1" dirty="0">
                <a:latin typeface="Times New Roman" panose="02020603050405020304" pitchFamily="18" charset="0"/>
                <a:cs typeface="Times New Roman" panose="02020603050405020304" pitchFamily="18" charset="0"/>
              </a:rPr>
              <a:t>Uuesti abiellumine ja perede kasv, kus on lapsed eelmistest abieludest</a:t>
            </a:r>
          </a:p>
          <a:p>
            <a:pPr eaLnBrk="1" hangingPunct="1">
              <a:lnSpc>
                <a:spcPct val="100000"/>
              </a:lnSpc>
            </a:pPr>
            <a:r>
              <a:rPr lang="et-EE" altLang="et-EE" b="1" dirty="0">
                <a:latin typeface="Times New Roman" panose="02020603050405020304" pitchFamily="18" charset="0"/>
                <a:cs typeface="Times New Roman" panose="02020603050405020304" pitchFamily="18" charset="0"/>
              </a:rPr>
              <a:t>Lahutuste arvu kasv</a:t>
            </a:r>
            <a:endParaRPr lang="en-US" altLang="et-EE" b="1" dirty="0">
              <a:latin typeface="Times New Roman" panose="02020603050405020304" pitchFamily="18" charset="0"/>
              <a:cs typeface="Times New Roman" panose="02020603050405020304" pitchFamily="18" charset="0"/>
            </a:endParaRPr>
          </a:p>
          <a:p>
            <a:pPr eaLnBrk="1" hangingPunct="1">
              <a:lnSpc>
                <a:spcPct val="100000"/>
              </a:lnSpc>
            </a:pPr>
            <a:r>
              <a:rPr lang="et-EE" altLang="et-EE" b="1" dirty="0">
                <a:latin typeface="Times New Roman" panose="02020603050405020304" pitchFamily="18" charset="0"/>
                <a:cs typeface="Times New Roman" panose="02020603050405020304" pitchFamily="18" charset="0"/>
              </a:rPr>
              <a:t>Rohkem sünde väljaspool abielu</a:t>
            </a:r>
            <a:endParaRPr lang="en-US" altLang="et-EE" b="1" dirty="0">
              <a:latin typeface="Times New Roman" panose="02020603050405020304" pitchFamily="18" charset="0"/>
              <a:cs typeface="Times New Roman" panose="02020603050405020304" pitchFamily="18" charset="0"/>
            </a:endParaRPr>
          </a:p>
          <a:p>
            <a:pPr eaLnBrk="1" hangingPunct="1">
              <a:lnSpc>
                <a:spcPct val="100000"/>
              </a:lnSpc>
            </a:pPr>
            <a:r>
              <a:rPr lang="et-EE" altLang="et-EE" b="1" dirty="0">
                <a:latin typeface="Times New Roman" panose="02020603050405020304" pitchFamily="18" charset="0"/>
                <a:cs typeface="Times New Roman" panose="02020603050405020304" pitchFamily="18" charset="0"/>
              </a:rPr>
              <a:t>Pere suuruse vähenemine</a:t>
            </a:r>
          </a:p>
          <a:p>
            <a:pPr eaLnBrk="1" hangingPunct="1">
              <a:lnSpc>
                <a:spcPct val="100000"/>
              </a:lnSpc>
            </a:pPr>
            <a:r>
              <a:rPr lang="et-EE" altLang="et-EE" b="1" dirty="0">
                <a:latin typeface="Times New Roman" panose="02020603050405020304" pitchFamily="18" charset="0"/>
                <a:cs typeface="Times New Roman" panose="02020603050405020304" pitchFamily="18" charset="0"/>
              </a:rPr>
              <a:t>Üksikvanematega perede arvu kasv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443491" y="804521"/>
            <a:ext cx="6571343" cy="752272"/>
          </a:xfrm>
        </p:spPr>
        <p:txBody>
          <a:bodyPr/>
          <a:lstStyle/>
          <a:p>
            <a:pPr eaLnBrk="1" hangingPunct="1"/>
            <a:r>
              <a:rPr lang="et-EE" altLang="et-EE" b="1" dirty="0"/>
              <a:t>PEREKONNA ÜLESANDED</a:t>
            </a:r>
          </a:p>
        </p:txBody>
      </p:sp>
      <p:sp>
        <p:nvSpPr>
          <p:cNvPr id="28675" name="Rectangle 3"/>
          <p:cNvSpPr>
            <a:spLocks noGrp="1" noChangeArrowheads="1"/>
          </p:cNvSpPr>
          <p:nvPr>
            <p:ph idx="1"/>
          </p:nvPr>
        </p:nvSpPr>
        <p:spPr>
          <a:xfrm>
            <a:off x="1331640" y="2060848"/>
            <a:ext cx="7128792" cy="3477506"/>
          </a:xfrm>
        </p:spPr>
        <p:txBody>
          <a:bodyPr>
            <a:normAutofit fontScale="62500" lnSpcReduction="20000"/>
          </a:bodyPr>
          <a:lstStyle/>
          <a:p>
            <a:pPr eaLnBrk="1" hangingPunct="1">
              <a:lnSpc>
                <a:spcPct val="90000"/>
              </a:lnSpc>
              <a:buFont typeface="Wingdings" pitchFamily="2" charset="2"/>
              <a:buNone/>
            </a:pPr>
            <a:r>
              <a:rPr lang="et-EE" altLang="et-EE" sz="2900" b="1" dirty="0">
                <a:latin typeface="Times New Roman" panose="02020603050405020304" pitchFamily="18" charset="0"/>
                <a:cs typeface="Times New Roman" panose="02020603050405020304" pitchFamily="18" charset="0"/>
              </a:rPr>
              <a:t>Pesu ei saa kunagi pestud.</a:t>
            </a:r>
          </a:p>
          <a:p>
            <a:pPr eaLnBrk="1" hangingPunct="1">
              <a:lnSpc>
                <a:spcPct val="90000"/>
              </a:lnSpc>
              <a:buFont typeface="Wingdings" pitchFamily="2" charset="2"/>
              <a:buNone/>
            </a:pPr>
            <a:r>
              <a:rPr lang="et-EE" altLang="et-EE" sz="2900" b="1" dirty="0">
                <a:latin typeface="Times New Roman" panose="02020603050405020304" pitchFamily="18" charset="0"/>
                <a:cs typeface="Times New Roman" panose="02020603050405020304" pitchFamily="18" charset="0"/>
              </a:rPr>
              <a:t>Ahi ei saa kunagi köetud.</a:t>
            </a:r>
          </a:p>
          <a:p>
            <a:pPr eaLnBrk="1" hangingPunct="1">
              <a:lnSpc>
                <a:spcPct val="90000"/>
              </a:lnSpc>
              <a:buFont typeface="Wingdings" pitchFamily="2" charset="2"/>
              <a:buNone/>
            </a:pPr>
            <a:r>
              <a:rPr lang="et-EE" altLang="et-EE" sz="2900" b="1" dirty="0">
                <a:latin typeface="Times New Roman" panose="02020603050405020304" pitchFamily="18" charset="0"/>
                <a:cs typeface="Times New Roman" panose="02020603050405020304" pitchFamily="18" charset="0"/>
              </a:rPr>
              <a:t>Raamatud ei saa kunagi loetud.</a:t>
            </a:r>
          </a:p>
          <a:p>
            <a:pPr eaLnBrk="1" hangingPunct="1">
              <a:lnSpc>
                <a:spcPct val="90000"/>
              </a:lnSpc>
              <a:buFont typeface="Wingdings" pitchFamily="2" charset="2"/>
              <a:buNone/>
            </a:pPr>
            <a:r>
              <a:rPr lang="et-EE" altLang="et-EE" sz="2900" b="1" dirty="0">
                <a:latin typeface="Times New Roman" panose="02020603050405020304" pitchFamily="18" charset="0"/>
                <a:cs typeface="Times New Roman" panose="02020603050405020304" pitchFamily="18" charset="0"/>
              </a:rPr>
              <a:t>Elu ei saa kunagi valmis.</a:t>
            </a:r>
          </a:p>
          <a:p>
            <a:pPr eaLnBrk="1" hangingPunct="1">
              <a:lnSpc>
                <a:spcPct val="90000"/>
              </a:lnSpc>
              <a:buFont typeface="Wingdings" pitchFamily="2" charset="2"/>
              <a:buNone/>
            </a:pPr>
            <a:r>
              <a:rPr lang="et-EE" altLang="et-EE" sz="2900" b="1" dirty="0">
                <a:latin typeface="Times New Roman" panose="02020603050405020304" pitchFamily="18" charset="0"/>
                <a:cs typeface="Times New Roman" panose="02020603050405020304" pitchFamily="18" charset="0"/>
              </a:rPr>
              <a:t>Elu on nagu pall, mida tuleb kogu aeg</a:t>
            </a:r>
          </a:p>
          <a:p>
            <a:pPr eaLnBrk="1" hangingPunct="1">
              <a:lnSpc>
                <a:spcPct val="90000"/>
              </a:lnSpc>
              <a:buFont typeface="Wingdings" pitchFamily="2" charset="2"/>
              <a:buNone/>
            </a:pPr>
            <a:r>
              <a:rPr lang="et-EE" altLang="et-EE" sz="2900" b="1" dirty="0">
                <a:latin typeface="Times New Roman" panose="02020603050405020304" pitchFamily="18" charset="0"/>
                <a:cs typeface="Times New Roman" panose="02020603050405020304" pitchFamily="18" charset="0"/>
              </a:rPr>
              <a:t>püüda ja lüüa, et ta maha ei kukuks.</a:t>
            </a:r>
          </a:p>
          <a:p>
            <a:pPr eaLnBrk="1" hangingPunct="1">
              <a:lnSpc>
                <a:spcPct val="90000"/>
              </a:lnSpc>
              <a:buFont typeface="Wingdings" pitchFamily="2" charset="2"/>
              <a:buNone/>
            </a:pPr>
            <a:r>
              <a:rPr lang="et-EE" altLang="et-EE" sz="2900" b="1" dirty="0">
                <a:latin typeface="Times New Roman" panose="02020603050405020304" pitchFamily="18" charset="0"/>
                <a:cs typeface="Times New Roman" panose="02020603050405020304" pitchFamily="18" charset="0"/>
              </a:rPr>
              <a:t>Kui tara on ühest otsast korras,</a:t>
            </a:r>
          </a:p>
          <a:p>
            <a:pPr eaLnBrk="1" hangingPunct="1">
              <a:lnSpc>
                <a:spcPct val="90000"/>
              </a:lnSpc>
              <a:buFont typeface="Wingdings" pitchFamily="2" charset="2"/>
              <a:buNone/>
            </a:pPr>
            <a:r>
              <a:rPr lang="et-EE" altLang="et-EE" sz="2900" b="1" dirty="0">
                <a:latin typeface="Times New Roman" panose="02020603050405020304" pitchFamily="18" charset="0"/>
                <a:cs typeface="Times New Roman" panose="02020603050405020304" pitchFamily="18" charset="0"/>
              </a:rPr>
              <a:t>laguneb ta juba teisest. Katus tilgub läbi,</a:t>
            </a:r>
          </a:p>
          <a:p>
            <a:pPr eaLnBrk="1" hangingPunct="1">
              <a:lnSpc>
                <a:spcPct val="90000"/>
              </a:lnSpc>
              <a:buFont typeface="Wingdings" pitchFamily="2" charset="2"/>
              <a:buNone/>
            </a:pPr>
            <a:r>
              <a:rPr lang="et-EE" altLang="et-EE" sz="2900" b="1" dirty="0">
                <a:latin typeface="Times New Roman" panose="02020603050405020304" pitchFamily="18" charset="0"/>
                <a:cs typeface="Times New Roman" panose="02020603050405020304" pitchFamily="18" charset="0"/>
              </a:rPr>
              <a:t>köögiuks ei lähe kinni, vundamendis on praod,</a:t>
            </a:r>
          </a:p>
          <a:p>
            <a:pPr eaLnBrk="1" hangingPunct="1">
              <a:lnSpc>
                <a:spcPct val="90000"/>
              </a:lnSpc>
              <a:buFont typeface="Wingdings" pitchFamily="2" charset="2"/>
              <a:buNone/>
            </a:pPr>
            <a:r>
              <a:rPr lang="et-EE" altLang="et-EE" sz="2900" b="1" dirty="0">
                <a:latin typeface="Times New Roman" panose="02020603050405020304" pitchFamily="18" charset="0"/>
                <a:cs typeface="Times New Roman" panose="02020603050405020304" pitchFamily="18" charset="0"/>
              </a:rPr>
              <a:t>laste püksipõlved on katki.</a:t>
            </a:r>
          </a:p>
          <a:p>
            <a:pPr algn="ctr" eaLnBrk="1" hangingPunct="1">
              <a:lnSpc>
                <a:spcPct val="90000"/>
              </a:lnSpc>
              <a:buFont typeface="Wingdings" pitchFamily="2" charset="2"/>
              <a:buNone/>
            </a:pPr>
            <a:r>
              <a:rPr lang="et-EE" altLang="et-EE" sz="2400" dirty="0">
                <a:latin typeface="Times New Roman" panose="02020603050405020304" pitchFamily="18" charset="0"/>
                <a:cs typeface="Times New Roman" panose="02020603050405020304" pitchFamily="18" charset="0"/>
              </a:rPr>
              <a:t>Jaan Kaplinsk</a:t>
            </a:r>
            <a:r>
              <a:rPr lang="et-EE" altLang="et-EE" sz="2400" dirty="0"/>
              <a:t>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t-EE" altLang="et-EE" b="1"/>
              <a:t>PEREKONNA ÜLESANDED</a:t>
            </a:r>
          </a:p>
        </p:txBody>
      </p:sp>
      <p:sp>
        <p:nvSpPr>
          <p:cNvPr id="29699" name="Rectangle 3"/>
          <p:cNvSpPr>
            <a:spLocks noGrp="1" noChangeArrowheads="1"/>
          </p:cNvSpPr>
          <p:nvPr>
            <p:ph type="body" sz="half" idx="1"/>
          </p:nvPr>
        </p:nvSpPr>
        <p:spPr>
          <a:xfrm>
            <a:off x="457200" y="836713"/>
            <a:ext cx="8229600" cy="2304256"/>
          </a:xfrm>
        </p:spPr>
        <p:txBody>
          <a:bodyPr>
            <a:normAutofit/>
          </a:bodyPr>
          <a:lstStyle/>
          <a:p>
            <a:pPr eaLnBrk="1" hangingPunct="1">
              <a:buFont typeface="Wingdings" pitchFamily="2" charset="2"/>
              <a:buNone/>
            </a:pPr>
            <a:r>
              <a:rPr lang="et-EE" altLang="et-EE" sz="2400" dirty="0">
                <a:latin typeface="Times New Roman" panose="02020603050405020304" pitchFamily="18" charset="0"/>
                <a:cs typeface="Times New Roman" panose="02020603050405020304" pitchFamily="18" charset="0"/>
              </a:rPr>
              <a:t>Perekond ei oleks suutnud nii kaua vastu</a:t>
            </a:r>
          </a:p>
          <a:p>
            <a:pPr eaLnBrk="1" hangingPunct="1">
              <a:buFont typeface="Wingdings" pitchFamily="2" charset="2"/>
              <a:buNone/>
            </a:pPr>
            <a:r>
              <a:rPr lang="et-EE" altLang="et-EE" sz="2400" dirty="0">
                <a:latin typeface="Times New Roman" panose="02020603050405020304" pitchFamily="18" charset="0"/>
                <a:cs typeface="Times New Roman" panose="02020603050405020304" pitchFamily="18" charset="0"/>
              </a:rPr>
              <a:t>pidada, kui ta ei täidaks inimese jaoks olulisi</a:t>
            </a:r>
          </a:p>
          <a:p>
            <a:pPr eaLnBrk="1" hangingPunct="1">
              <a:buFont typeface="Wingdings" pitchFamily="2" charset="2"/>
              <a:buNone/>
            </a:pPr>
            <a:r>
              <a:rPr lang="et-EE" altLang="et-EE" sz="2400" dirty="0">
                <a:latin typeface="Times New Roman" panose="02020603050405020304" pitchFamily="18" charset="0"/>
                <a:cs typeface="Times New Roman" panose="02020603050405020304" pitchFamily="18" charset="0"/>
              </a:rPr>
              <a:t>ülesandeid.  </a:t>
            </a:r>
          </a:p>
          <a:p>
            <a:pPr eaLnBrk="1" hangingPunct="1">
              <a:buFont typeface="Wingdings" pitchFamily="2" charset="2"/>
              <a:buNone/>
            </a:pPr>
            <a:r>
              <a:rPr lang="et-EE" altLang="et-EE" sz="2400" dirty="0">
                <a:latin typeface="Times New Roman" panose="02020603050405020304" pitchFamily="18" charset="0"/>
                <a:cs typeface="Times New Roman" panose="02020603050405020304" pitchFamily="18" charset="0"/>
              </a:rPr>
              <a:t>Perekond täidab kõiki </a:t>
            </a:r>
            <a:r>
              <a:rPr lang="et-EE" altLang="et-EE" sz="2400" dirty="0" err="1">
                <a:latin typeface="Times New Roman" panose="02020603050405020304" pitchFamily="18" charset="0"/>
                <a:cs typeface="Times New Roman" panose="02020603050405020304" pitchFamily="18" charset="0"/>
              </a:rPr>
              <a:t>inimvajadusi</a:t>
            </a:r>
            <a:r>
              <a:rPr lang="et-EE" altLang="et-EE" sz="2400" dirty="0">
                <a:latin typeface="Times New Roman" panose="02020603050405020304" pitchFamily="18" charset="0"/>
                <a:cs typeface="Times New Roman" panose="02020603050405020304" pitchFamily="18" charset="0"/>
              </a:rPr>
              <a:t> (</a:t>
            </a:r>
            <a:r>
              <a:rPr lang="et-EE" altLang="et-EE" sz="2400" dirty="0" err="1">
                <a:latin typeface="Times New Roman" panose="02020603050405020304" pitchFamily="18" charset="0"/>
                <a:cs typeface="Times New Roman" panose="02020603050405020304" pitchFamily="18" charset="0"/>
              </a:rPr>
              <a:t>Maslow</a:t>
            </a:r>
            <a:r>
              <a:rPr lang="et-EE" altLang="et-EE" sz="2400" dirty="0">
                <a:latin typeface="Times New Roman" panose="02020603050405020304" pitchFamily="18" charset="0"/>
                <a:cs typeface="Times New Roman" panose="02020603050405020304" pitchFamily="18" charset="0"/>
              </a:rPr>
              <a:t> pürami</a:t>
            </a:r>
            <a:r>
              <a:rPr lang="et-EE" altLang="et-EE" sz="2400" b="1" dirty="0">
                <a:latin typeface="Times New Roman" panose="02020603050405020304" pitchFamily="18" charset="0"/>
                <a:cs typeface="Times New Roman" panose="02020603050405020304" pitchFamily="18" charset="0"/>
              </a:rPr>
              <a:t>id)</a:t>
            </a:r>
            <a:r>
              <a:rPr lang="et-EE" altLang="et-EE" sz="2400" b="1" dirty="0"/>
              <a:t>.</a:t>
            </a:r>
          </a:p>
        </p:txBody>
      </p:sp>
      <p:sp>
        <p:nvSpPr>
          <p:cNvPr id="3" name="Sisu kohatäide 2">
            <a:extLst>
              <a:ext uri="{FF2B5EF4-FFF2-40B4-BE49-F238E27FC236}">
                <a16:creationId xmlns:a16="http://schemas.microsoft.com/office/drawing/2014/main" id="{86D2D4A9-B0DB-4153-B15C-39581A240642}"/>
              </a:ext>
            </a:extLst>
          </p:cNvPr>
          <p:cNvSpPr>
            <a:spLocks noGrp="1"/>
          </p:cNvSpPr>
          <p:nvPr>
            <p:ph sz="half" idx="2"/>
          </p:nvPr>
        </p:nvSpPr>
        <p:spPr>
          <a:xfrm>
            <a:off x="457200" y="2996952"/>
            <a:ext cx="8229600" cy="3024335"/>
          </a:xfrm>
        </p:spPr>
        <p:txBody>
          <a:bodyPr/>
          <a:lstStyle/>
          <a:p>
            <a:endParaRPr lang="et-EE"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pPr algn="ctr" eaLnBrk="1" hangingPunct="1"/>
            <a:r>
              <a:rPr lang="et-EE" altLang="et-EE" b="1" dirty="0" err="1"/>
              <a:t>Maslow</a:t>
            </a:r>
            <a:r>
              <a:rPr lang="et-EE" altLang="et-EE" b="1" dirty="0"/>
              <a:t>  vajaduste hierarhia</a:t>
            </a:r>
          </a:p>
        </p:txBody>
      </p:sp>
      <p:pic>
        <p:nvPicPr>
          <p:cNvPr id="30723" name="Picture 6" descr="MaslowiInimvajadusteHierarhia"/>
          <p:cNvPicPr>
            <a:picLocks noGrp="1" noChangeAspect="1" noChangeArrowheads="1"/>
          </p:cNvPicPr>
          <p:nvPr>
            <p:ph idx="1"/>
          </p:nvPr>
        </p:nvPicPr>
        <p:blipFill>
          <a:blip r:embed="rId2"/>
          <a:stretch>
            <a:fillRect/>
          </a:stretch>
        </p:blipFill>
        <p:spPr>
          <a:xfrm>
            <a:off x="1443038" y="2134900"/>
            <a:ext cx="6572250" cy="3212087"/>
          </a:xfrm>
          <a:noFill/>
        </p:spPr>
      </p:pic>
      <p:pic>
        <p:nvPicPr>
          <p:cNvPr id="4" name="Picture 6" descr="MaslowiInimvajadusteHierarhia">
            <a:extLst>
              <a:ext uri="{FF2B5EF4-FFF2-40B4-BE49-F238E27FC236}">
                <a16:creationId xmlns:a16="http://schemas.microsoft.com/office/drawing/2014/main" id="{6E1E342D-9273-46C5-A50B-85C0F7BBAB88}"/>
              </a:ext>
            </a:extLst>
          </p:cNvPr>
          <p:cNvPicPr>
            <a:picLocks noChangeAspect="1" noChangeArrowheads="1"/>
          </p:cNvPicPr>
          <p:nvPr/>
        </p:nvPicPr>
        <p:blipFill>
          <a:blip r:embed="rId2"/>
          <a:stretch>
            <a:fillRect/>
          </a:stretch>
        </p:blipFill>
        <p:spPr>
          <a:xfrm>
            <a:off x="1443038" y="2134900"/>
            <a:ext cx="6768752" cy="3346587"/>
          </a:xfrm>
          <a:prstGeom prst="rect">
            <a:avLst/>
          </a:prstGeom>
          <a:noFill/>
        </p:spPr>
      </p:pic>
    </p:spTree>
    <p:extLst>
      <p:ext uri="{BB962C8B-B14F-4D97-AF65-F5344CB8AC3E}">
        <p14:creationId xmlns:p14="http://schemas.microsoft.com/office/powerpoint/2010/main" val="2777955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443491" y="332657"/>
            <a:ext cx="6571343" cy="936104"/>
          </a:xfrm>
        </p:spPr>
        <p:txBody>
          <a:bodyPr>
            <a:normAutofit/>
          </a:bodyPr>
          <a:lstStyle/>
          <a:p>
            <a:pPr eaLnBrk="1" hangingPunct="1"/>
            <a:r>
              <a:rPr lang="et-EE" altLang="et-EE" b="1" dirty="0"/>
              <a:t>PEREKONNA ÜLESANDED</a:t>
            </a:r>
          </a:p>
        </p:txBody>
      </p:sp>
      <p:sp>
        <p:nvSpPr>
          <p:cNvPr id="31747" name="Rectangle 3"/>
          <p:cNvSpPr>
            <a:spLocks noGrp="1" noChangeArrowheads="1"/>
          </p:cNvSpPr>
          <p:nvPr>
            <p:ph idx="1"/>
          </p:nvPr>
        </p:nvSpPr>
        <p:spPr>
          <a:xfrm>
            <a:off x="467544" y="980728"/>
            <a:ext cx="8568952" cy="4098685"/>
          </a:xfrm>
        </p:spPr>
        <p:txBody>
          <a:bodyPr>
            <a:noAutofit/>
          </a:bodyPr>
          <a:lstStyle/>
          <a:p>
            <a:pPr eaLnBrk="1" hangingPunct="1">
              <a:lnSpc>
                <a:spcPct val="80000"/>
              </a:lnSpc>
            </a:pPr>
            <a:r>
              <a:rPr lang="et-EE" altLang="et-EE" b="1" dirty="0">
                <a:latin typeface="Times New Roman" panose="02020603050405020304" pitchFamily="18" charset="0"/>
                <a:cs typeface="Times New Roman" panose="02020603050405020304" pitchFamily="18" charset="0"/>
              </a:rPr>
              <a:t>SOOJÄTKAMINE - </a:t>
            </a:r>
            <a:r>
              <a:rPr lang="et-EE" altLang="et-EE" dirty="0">
                <a:latin typeface="Times New Roman" panose="02020603050405020304" pitchFamily="18" charset="0"/>
                <a:cs typeface="Times New Roman" panose="02020603050405020304" pitchFamily="18" charset="0"/>
              </a:rPr>
              <a:t>ühiskonna uute liikmete tootmine, mis tagab rahvastiku püsivuse</a:t>
            </a:r>
          </a:p>
          <a:p>
            <a:pPr eaLnBrk="1" hangingPunct="1">
              <a:lnSpc>
                <a:spcPct val="80000"/>
              </a:lnSpc>
            </a:pPr>
            <a:r>
              <a:rPr lang="et-EE" altLang="et-EE" b="1" dirty="0">
                <a:latin typeface="Times New Roman" panose="02020603050405020304" pitchFamily="18" charset="0"/>
                <a:cs typeface="Times New Roman" panose="02020603050405020304" pitchFamily="18" charset="0"/>
              </a:rPr>
              <a:t>SEKSUAALFUNKTSIOON – </a:t>
            </a:r>
            <a:r>
              <a:rPr lang="et-EE" altLang="et-EE" dirty="0">
                <a:latin typeface="Times New Roman" panose="02020603050405020304" pitchFamily="18" charset="0"/>
                <a:cs typeface="Times New Roman" panose="02020603050405020304" pitchFamily="18" charset="0"/>
              </a:rPr>
              <a:t>turvaline seksuaalsuhe</a:t>
            </a:r>
            <a:endParaRPr lang="et-EE" altLang="et-EE" b="1" dirty="0">
              <a:latin typeface="Times New Roman" panose="02020603050405020304" pitchFamily="18" charset="0"/>
              <a:cs typeface="Times New Roman" panose="02020603050405020304" pitchFamily="18" charset="0"/>
            </a:endParaRPr>
          </a:p>
          <a:p>
            <a:pPr eaLnBrk="1" hangingPunct="1">
              <a:lnSpc>
                <a:spcPct val="80000"/>
              </a:lnSpc>
            </a:pPr>
            <a:r>
              <a:rPr lang="et-EE" altLang="et-EE" b="1" dirty="0">
                <a:latin typeface="Times New Roman" panose="02020603050405020304" pitchFamily="18" charset="0"/>
                <a:cs typeface="Times New Roman" panose="02020603050405020304" pitchFamily="18" charset="0"/>
              </a:rPr>
              <a:t>MAJANDUSLIK TOIMETULEK - </a:t>
            </a:r>
            <a:r>
              <a:rPr lang="et-EE" altLang="et-EE" dirty="0">
                <a:latin typeface="Times New Roman" panose="02020603050405020304" pitchFamily="18" charset="0"/>
                <a:cs typeface="Times New Roman" panose="02020603050405020304" pitchFamily="18" charset="0"/>
              </a:rPr>
              <a:t>toidu muretsemine ja valmistamine, kodu korrashoidmine, sissetulekute hankimine, arvete tasumine </a:t>
            </a:r>
          </a:p>
          <a:p>
            <a:pPr eaLnBrk="1" hangingPunct="1">
              <a:lnSpc>
                <a:spcPct val="80000"/>
              </a:lnSpc>
            </a:pPr>
            <a:r>
              <a:rPr lang="et-EE" altLang="et-EE" b="1" dirty="0">
                <a:latin typeface="Times New Roman" panose="02020603050405020304" pitchFamily="18" charset="0"/>
                <a:cs typeface="Times New Roman" panose="02020603050405020304" pitchFamily="18" charset="0"/>
              </a:rPr>
              <a:t>SOTSIALISEERUMINE - </a:t>
            </a:r>
            <a:r>
              <a:rPr lang="et-EE" altLang="et-EE" dirty="0">
                <a:latin typeface="Times New Roman" panose="02020603050405020304" pitchFamily="18" charset="0"/>
                <a:cs typeface="Times New Roman" panose="02020603050405020304" pitchFamily="18" charset="0"/>
              </a:rPr>
              <a:t>pereliikmete omavaheline suhtlemine, sotsiaalsete suhete ja oskuste arendamine </a:t>
            </a:r>
          </a:p>
          <a:p>
            <a:pPr eaLnBrk="1" hangingPunct="1">
              <a:lnSpc>
                <a:spcPct val="80000"/>
              </a:lnSpc>
            </a:pPr>
            <a:r>
              <a:rPr lang="et-EE" altLang="et-EE" b="1" dirty="0">
                <a:latin typeface="Times New Roman" panose="02020603050405020304" pitchFamily="18" charset="0"/>
                <a:cs typeface="Times New Roman" panose="02020603050405020304" pitchFamily="18" charset="0"/>
              </a:rPr>
              <a:t>HOOLITSUS – </a:t>
            </a:r>
            <a:r>
              <a:rPr lang="et-EE" altLang="et-EE" dirty="0">
                <a:latin typeface="Times New Roman" panose="02020603050405020304" pitchFamily="18" charset="0"/>
                <a:cs typeface="Times New Roman" panose="02020603050405020304" pitchFamily="18" charset="0"/>
              </a:rPr>
              <a:t>vastastikune hoolitsemine</a:t>
            </a:r>
            <a:endParaRPr lang="et-EE" altLang="et-EE" b="1" dirty="0">
              <a:latin typeface="Times New Roman" panose="02020603050405020304" pitchFamily="18" charset="0"/>
              <a:cs typeface="Times New Roman" panose="02020603050405020304" pitchFamily="18" charset="0"/>
            </a:endParaRPr>
          </a:p>
          <a:p>
            <a:pPr eaLnBrk="1" hangingPunct="1">
              <a:lnSpc>
                <a:spcPct val="80000"/>
              </a:lnSpc>
            </a:pPr>
            <a:r>
              <a:rPr lang="et-EE" altLang="et-EE" b="1" dirty="0">
                <a:latin typeface="Times New Roman" panose="02020603050405020304" pitchFamily="18" charset="0"/>
                <a:cs typeface="Times New Roman" panose="02020603050405020304" pitchFamily="18" charset="0"/>
              </a:rPr>
              <a:t>HARIV/ KULTUURILINE FUNKTSIOON – </a:t>
            </a:r>
            <a:r>
              <a:rPr lang="et-EE" altLang="et-EE" dirty="0">
                <a:latin typeface="Times New Roman" panose="02020603050405020304" pitchFamily="18" charset="0"/>
                <a:cs typeface="Times New Roman" panose="02020603050405020304" pitchFamily="18" charset="0"/>
              </a:rPr>
              <a:t>teadmiste ja oskuste vahendamine, väärtuste edasiandmine</a:t>
            </a:r>
            <a:endParaRPr lang="et-EE" altLang="et-EE" b="1" dirty="0">
              <a:latin typeface="Times New Roman" panose="02020603050405020304" pitchFamily="18" charset="0"/>
              <a:cs typeface="Times New Roman" panose="02020603050405020304" pitchFamily="18" charset="0"/>
            </a:endParaRPr>
          </a:p>
          <a:p>
            <a:pPr eaLnBrk="1" hangingPunct="1">
              <a:lnSpc>
                <a:spcPct val="80000"/>
              </a:lnSpc>
            </a:pPr>
            <a:r>
              <a:rPr lang="et-EE" altLang="et-EE" b="1" dirty="0">
                <a:latin typeface="Times New Roman" panose="02020603050405020304" pitchFamily="18" charset="0"/>
                <a:cs typeface="Times New Roman" panose="02020603050405020304" pitchFamily="18" charset="0"/>
              </a:rPr>
              <a:t>TURVALISUSE FUNKTSIOON – </a:t>
            </a:r>
            <a:r>
              <a:rPr lang="et-EE" altLang="et-EE" dirty="0">
                <a:latin typeface="Times New Roman" panose="02020603050405020304" pitchFamily="18" charset="0"/>
                <a:cs typeface="Times New Roman" panose="02020603050405020304" pitchFamily="18" charset="0"/>
              </a:rPr>
              <a:t>kodu kaitseb inimest välismaailma ohtude eest. </a:t>
            </a:r>
          </a:p>
          <a:p>
            <a:pPr eaLnBrk="1" hangingPunct="1">
              <a:lnSpc>
                <a:spcPct val="80000"/>
              </a:lnSpc>
            </a:pPr>
            <a:r>
              <a:rPr lang="et-EE" altLang="et-EE" b="1" dirty="0">
                <a:latin typeface="Times New Roman" panose="02020603050405020304" pitchFamily="18" charset="0"/>
                <a:cs typeface="Times New Roman" panose="02020603050405020304" pitchFamily="18" charset="0"/>
              </a:rPr>
              <a:t>TERAPEUTILINE FUNKTSIOON - </a:t>
            </a:r>
            <a:r>
              <a:rPr lang="et-EE" altLang="et-EE" dirty="0">
                <a:latin typeface="Times New Roman" panose="02020603050405020304" pitchFamily="18" charset="0"/>
                <a:cs typeface="Times New Roman" panose="02020603050405020304" pitchFamily="18" charset="0"/>
              </a:rPr>
              <a:t>hoolitsus, lähedus ja oma liikmetele vastastikuse toetuse pakkumine</a:t>
            </a:r>
            <a:endParaRPr lang="et-EE" altLang="et-EE"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443491" y="804521"/>
            <a:ext cx="6571343" cy="824280"/>
          </a:xfrm>
        </p:spPr>
        <p:txBody>
          <a:bodyPr/>
          <a:lstStyle/>
          <a:p>
            <a:pPr eaLnBrk="1" hangingPunct="1"/>
            <a:r>
              <a:rPr lang="et-EE" altLang="et-EE" b="1" dirty="0"/>
              <a:t>	SOOJÄTKAMINE</a:t>
            </a:r>
          </a:p>
        </p:txBody>
      </p:sp>
      <p:sp>
        <p:nvSpPr>
          <p:cNvPr id="32771" name="Rectangle 3"/>
          <p:cNvSpPr>
            <a:spLocks noGrp="1" noChangeArrowheads="1"/>
          </p:cNvSpPr>
          <p:nvPr>
            <p:ph idx="1"/>
          </p:nvPr>
        </p:nvSpPr>
        <p:spPr>
          <a:xfrm>
            <a:off x="395536" y="1844824"/>
            <a:ext cx="8424936" cy="4032448"/>
          </a:xfrm>
        </p:spPr>
        <p:txBody>
          <a:bodyPr>
            <a:noAutofit/>
          </a:bodyPr>
          <a:lstStyle/>
          <a:p>
            <a:pPr eaLnBrk="1" hangingPunct="1">
              <a:lnSpc>
                <a:spcPct val="100000"/>
              </a:lnSpc>
            </a:pPr>
            <a:r>
              <a:rPr lang="et-EE" altLang="et-EE" dirty="0">
                <a:latin typeface="Times New Roman" panose="02020603050405020304" pitchFamily="18" charset="0"/>
                <a:cs typeface="Times New Roman" panose="02020603050405020304" pitchFamily="18" charset="0"/>
              </a:rPr>
              <a:t>Selleks et rahvaarv püsiks, peaks perekonna keskmine laste arv olema veidi üle kahe (üle kahe sellepärast, et kõik inimesed ei suuda järglasi saada).</a:t>
            </a:r>
          </a:p>
          <a:p>
            <a:pPr eaLnBrk="1" hangingPunct="1">
              <a:lnSpc>
                <a:spcPct val="100000"/>
              </a:lnSpc>
            </a:pPr>
            <a:r>
              <a:rPr lang="et-EE" altLang="et-EE" dirty="0">
                <a:latin typeface="Times New Roman" panose="02020603050405020304" pitchFamily="18" charset="0"/>
                <a:cs typeface="Times New Roman" panose="02020603050405020304" pitchFamily="18" charset="0"/>
              </a:rPr>
              <a:t>Igatsetakse last, keda hoida ja armastada. Majanduslikus mõttes loodetakse, et laps jätkab vanemate elutööd. Tulevikku silmas pidades soovitakse, et laps toetaks nõu ja jõuga vananevaid vanemaid.</a:t>
            </a:r>
          </a:p>
          <a:p>
            <a:pPr eaLnBrk="1" hangingPunct="1">
              <a:lnSpc>
                <a:spcPct val="100000"/>
              </a:lnSpc>
            </a:pPr>
            <a:r>
              <a:rPr lang="et-EE" altLang="et-EE" dirty="0">
                <a:latin typeface="Times New Roman" panose="02020603050405020304" pitchFamily="18" charset="0"/>
                <a:cs typeface="Times New Roman" panose="02020603050405020304" pitchFamily="18" charset="0"/>
              </a:rPr>
              <a:t> Lapse kasvatamises ja arendamises nähakse sageli lausa elu mõtet.</a:t>
            </a:r>
          </a:p>
          <a:p>
            <a:pPr eaLnBrk="1" hangingPunct="1">
              <a:lnSpc>
                <a:spcPct val="100000"/>
              </a:lnSpc>
            </a:pPr>
            <a:r>
              <a:rPr lang="et-EE" altLang="et-EE" dirty="0">
                <a:latin typeface="Times New Roman" panose="02020603050405020304" pitchFamily="18" charset="0"/>
                <a:cs typeface="Times New Roman" panose="02020603050405020304" pitchFamily="18" charset="0"/>
              </a:rPr>
              <a:t>Just laste olemasolu oli vanasti abielu õnnestumise põhinäitaja.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t-EE" altLang="et-EE" b="1" dirty="0"/>
              <a:t>SEKSUAALFUNKTSIOON</a:t>
            </a:r>
          </a:p>
        </p:txBody>
      </p:sp>
      <p:sp>
        <p:nvSpPr>
          <p:cNvPr id="33795" name="Rectangle 3"/>
          <p:cNvSpPr>
            <a:spLocks noGrp="1" noChangeArrowheads="1"/>
          </p:cNvSpPr>
          <p:nvPr>
            <p:ph idx="1"/>
          </p:nvPr>
        </p:nvSpPr>
        <p:spPr>
          <a:xfrm>
            <a:off x="1187624" y="1883595"/>
            <a:ext cx="7956376" cy="3921669"/>
          </a:xfrm>
        </p:spPr>
        <p:txBody>
          <a:bodyPr>
            <a:noAutofit/>
          </a:bodyPr>
          <a:lstStyle/>
          <a:p>
            <a:pPr eaLnBrk="1" hangingPunct="1">
              <a:buFont typeface="Wingdings" pitchFamily="2" charset="2"/>
              <a:buNone/>
            </a:pPr>
            <a:r>
              <a:rPr lang="et-EE" altLang="et-EE" dirty="0">
                <a:latin typeface="Times New Roman" panose="02020603050405020304" pitchFamily="18" charset="0"/>
                <a:cs typeface="Times New Roman" panose="02020603050405020304" pitchFamily="18" charset="0"/>
              </a:rPr>
              <a:t>Tänapäeval ühiskond suhtutakse varasemast tolerantsemalt abielu välistesse suhetesse, ammugi pole need enam karistatavad. Perekond pakub turvalisemat seksuaalsuhet, eriti tänu armastusele, lugupidamisele.</a:t>
            </a:r>
          </a:p>
          <a:p>
            <a:pPr algn="ctr" eaLnBrk="1" hangingPunct="1">
              <a:buFont typeface="Wingdings" pitchFamily="2" charset="2"/>
              <a:buNone/>
            </a:pPr>
            <a:r>
              <a:rPr lang="et-EE" altLang="et-EE" dirty="0">
                <a:latin typeface="Times New Roman" panose="02020603050405020304" pitchFamily="18" charset="0"/>
                <a:cs typeface="Times New Roman" panose="02020603050405020304" pitchFamily="18" charset="0"/>
              </a:rPr>
              <a:t>Seksuaalsuse 4 dimensiooni:</a:t>
            </a:r>
          </a:p>
          <a:p>
            <a:pPr algn="ctr" eaLnBrk="1" hangingPunct="1">
              <a:buFont typeface="Wingdings" pitchFamily="2" charset="2"/>
              <a:buNone/>
            </a:pPr>
            <a:r>
              <a:rPr lang="et-EE" altLang="et-EE" dirty="0">
                <a:latin typeface="Times New Roman" panose="02020603050405020304" pitchFamily="18" charset="0"/>
                <a:cs typeface="Times New Roman" panose="02020603050405020304" pitchFamily="18" charset="0"/>
              </a:rPr>
              <a:t>		- soojätkamine</a:t>
            </a:r>
          </a:p>
          <a:p>
            <a:pPr algn="ctr" eaLnBrk="1" hangingPunct="1">
              <a:buFont typeface="Wingdings" pitchFamily="2" charset="2"/>
              <a:buNone/>
            </a:pPr>
            <a:r>
              <a:rPr lang="et-EE" altLang="et-EE" dirty="0">
                <a:latin typeface="Times New Roman" panose="02020603050405020304" pitchFamily="18" charset="0"/>
                <a:cs typeface="Times New Roman" panose="02020603050405020304" pitchFamily="18" charset="0"/>
              </a:rPr>
              <a:t>	- armastus</a:t>
            </a:r>
          </a:p>
          <a:p>
            <a:pPr algn="ctr" eaLnBrk="1" hangingPunct="1">
              <a:buFont typeface="Wingdings" pitchFamily="2" charset="2"/>
              <a:buNone/>
            </a:pPr>
            <a:r>
              <a:rPr lang="et-EE" altLang="et-EE" dirty="0">
                <a:latin typeface="Times New Roman" panose="02020603050405020304" pitchFamily="18" charset="0"/>
                <a:cs typeface="Times New Roman" panose="02020603050405020304" pitchFamily="18" charset="0"/>
              </a:rPr>
              <a:t>	- nauding</a:t>
            </a:r>
          </a:p>
          <a:p>
            <a:pPr algn="ctr" eaLnBrk="1" hangingPunct="1">
              <a:buFont typeface="Wingdings" pitchFamily="2" charset="2"/>
              <a:buNone/>
            </a:pPr>
            <a:r>
              <a:rPr lang="et-EE" altLang="et-EE" dirty="0">
                <a:latin typeface="Times New Roman" panose="02020603050405020304" pitchFamily="18" charset="0"/>
                <a:cs typeface="Times New Roman" panose="02020603050405020304" pitchFamily="18" charset="0"/>
              </a:rPr>
              <a:t>		- sooidentiteet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t-EE" altLang="et-EE" sz="4000" b="1" dirty="0"/>
              <a:t>MAJANDUSLIK TOIMETULEK</a:t>
            </a:r>
          </a:p>
        </p:txBody>
      </p:sp>
      <p:sp>
        <p:nvSpPr>
          <p:cNvPr id="34819" name="Rectangle 3"/>
          <p:cNvSpPr>
            <a:spLocks noGrp="1" noChangeArrowheads="1"/>
          </p:cNvSpPr>
          <p:nvPr>
            <p:ph type="body" sz="half" idx="1"/>
          </p:nvPr>
        </p:nvSpPr>
        <p:spPr>
          <a:xfrm>
            <a:off x="457200" y="1600201"/>
            <a:ext cx="8229600" cy="1972816"/>
          </a:xfrm>
        </p:spPr>
        <p:txBody>
          <a:bodyPr>
            <a:normAutofit lnSpcReduction="10000"/>
          </a:bodyPr>
          <a:lstStyle/>
          <a:p>
            <a:pPr eaLnBrk="1" hangingPunct="1">
              <a:buFont typeface="Wingdings" pitchFamily="2" charset="2"/>
              <a:buNone/>
            </a:pPr>
            <a:r>
              <a:rPr lang="et-EE" altLang="et-EE" sz="2000" dirty="0">
                <a:latin typeface="Times New Roman" panose="02020603050405020304" pitchFamily="18" charset="0"/>
                <a:cs typeface="Times New Roman" panose="02020603050405020304" pitchFamily="18" charset="0"/>
              </a:rPr>
              <a:t>Siia kuuluvad igasugused perekonnale vajalikud kodutööd, igapäevase söögi ostmine ja valmistamine, kodu korrashoid ja remont, transport, arsti juures käimine jne.</a:t>
            </a:r>
          </a:p>
          <a:p>
            <a:pPr eaLnBrk="1" hangingPunct="1">
              <a:buFont typeface="Wingdings" pitchFamily="2" charset="2"/>
              <a:buNone/>
            </a:pPr>
            <a:r>
              <a:rPr lang="et-EE" altLang="et-EE" sz="2000" dirty="0">
                <a:latin typeface="Times New Roman" panose="02020603050405020304" pitchFamily="18" charset="0"/>
                <a:cs typeface="Times New Roman" panose="02020603050405020304" pitchFamily="18" charset="0"/>
              </a:rPr>
              <a:t>Tööjaotus peres, kus igaüks teeb talle jõukohaseid töid, samas laseb ka enda eest hoolitseda.</a:t>
            </a:r>
          </a:p>
        </p:txBody>
      </p:sp>
      <p:pic>
        <p:nvPicPr>
          <p:cNvPr id="34820" name="Picture 5" descr="tööjaotus"/>
          <p:cNvPicPr>
            <a:picLocks noGrp="1" noChangeAspect="1" noChangeArrowheads="1"/>
          </p:cNvPicPr>
          <p:nvPr>
            <p:ph sz="half" idx="2"/>
          </p:nvPr>
        </p:nvPicPr>
        <p:blipFill>
          <a:blip r:embed="rId2"/>
          <a:srcRect/>
          <a:stretch>
            <a:fillRect/>
          </a:stretch>
        </p:blipFill>
        <p:spPr>
          <a:xfrm>
            <a:off x="2209800" y="3565501"/>
            <a:ext cx="4724400" cy="2362200"/>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eaLnBrk="1" hangingPunct="1"/>
            <a:r>
              <a:rPr lang="et-EE" altLang="et-EE" b="1"/>
              <a:t>SOTSIALISEERUMINE</a:t>
            </a:r>
          </a:p>
        </p:txBody>
      </p:sp>
      <p:sp>
        <p:nvSpPr>
          <p:cNvPr id="35843" name="Rectangle 3"/>
          <p:cNvSpPr>
            <a:spLocks noGrp="1" noChangeArrowheads="1"/>
          </p:cNvSpPr>
          <p:nvPr>
            <p:ph idx="1"/>
          </p:nvPr>
        </p:nvSpPr>
        <p:spPr>
          <a:xfrm>
            <a:off x="683568" y="1988840"/>
            <a:ext cx="8280920" cy="3744416"/>
          </a:xfrm>
        </p:spPr>
        <p:txBody>
          <a:bodyPr>
            <a:normAutofit/>
          </a:bodyPr>
          <a:lstStyle/>
          <a:p>
            <a:pPr eaLnBrk="1" hangingPunct="1">
              <a:lnSpc>
                <a:spcPct val="100000"/>
              </a:lnSpc>
            </a:pPr>
            <a:r>
              <a:rPr lang="et-EE" altLang="et-EE" sz="2400" dirty="0">
                <a:latin typeface="Times New Roman" panose="02020603050405020304" pitchFamily="18" charset="0"/>
                <a:cs typeface="Times New Roman" panose="02020603050405020304" pitchFamily="18" charset="0"/>
              </a:rPr>
              <a:t>Normide, reeglite, oskuste ja tegevusmallide õpetamine lastele.</a:t>
            </a:r>
          </a:p>
          <a:p>
            <a:pPr eaLnBrk="1" hangingPunct="1">
              <a:lnSpc>
                <a:spcPct val="100000"/>
              </a:lnSpc>
            </a:pPr>
            <a:r>
              <a:rPr lang="et-EE" altLang="et-EE" sz="2400" dirty="0">
                <a:latin typeface="Times New Roman" panose="02020603050405020304" pitchFamily="18" charset="0"/>
                <a:cs typeface="Times New Roman" panose="02020603050405020304" pitchFamily="18" charset="0"/>
              </a:rPr>
              <a:t>Perekond pakub kõigile liikmetele võimaluse õppida lojaalsust ja meeskonnatööd, sõnapidamist ja võimet kokku leppeid sõlmida ning täita. </a:t>
            </a:r>
          </a:p>
          <a:p>
            <a:pPr eaLnBrk="1" hangingPunct="1">
              <a:lnSpc>
                <a:spcPct val="100000"/>
              </a:lnSpc>
            </a:pPr>
            <a:r>
              <a:rPr lang="et-EE" altLang="et-EE" sz="2400" dirty="0">
                <a:latin typeface="Times New Roman" panose="02020603050405020304" pitchFamily="18" charset="0"/>
                <a:cs typeface="Times New Roman" panose="02020603050405020304" pitchFamily="18" charset="0"/>
              </a:rPr>
              <a:t>Sotsiaalse arengu aluseks on </a:t>
            </a:r>
            <a:r>
              <a:rPr lang="et-EE" altLang="et-EE" sz="2400" u="sng" dirty="0">
                <a:latin typeface="Times New Roman" panose="02020603050405020304" pitchFamily="18" charset="0"/>
                <a:cs typeface="Times New Roman" panose="02020603050405020304" pitchFamily="18" charset="0"/>
              </a:rPr>
              <a:t>ema ja lapse vaheline kiindumussuhe</a:t>
            </a:r>
            <a:r>
              <a:rPr lang="et-EE" altLang="et-EE" sz="2400" dirty="0">
                <a:latin typeface="Times New Roman" panose="02020603050405020304" pitchFamily="18" charset="0"/>
                <a:cs typeface="Times New Roman" panose="02020603050405020304" pitchFamily="18" charset="0"/>
              </a:rPr>
              <a:t>, mida on peetud kõige omakasupüüdmatumaks inimsuhteks. Samamoodi kiindub laps ka regulaarselt temaga tegelevasse isasse.</a:t>
            </a:r>
            <a:r>
              <a:rPr lang="et-EE" altLang="et-EE" sz="2400" b="1" dirty="0">
                <a:latin typeface="Times New Roman" panose="02020603050405020304" pitchFamily="18" charset="0"/>
                <a:cs typeface="Times New Roman" panose="02020603050405020304" pitchFamily="18" charset="0"/>
              </a:rPr>
              <a:t> </a:t>
            </a:r>
            <a:r>
              <a:rPr lang="et-EE" altLang="et-EE" sz="2400" u="sng" dirty="0">
                <a:latin typeface="Times New Roman" panose="02020603050405020304" pitchFamily="18" charset="0"/>
                <a:cs typeface="Times New Roman" panose="02020603050405020304" pitchFamily="18" charset="0"/>
              </a:rPr>
              <a:t>Kiindumus </a:t>
            </a:r>
            <a:r>
              <a:rPr lang="et-EE" altLang="et-EE" sz="2400" dirty="0">
                <a:latin typeface="Times New Roman" panose="02020603050405020304" pitchFamily="18" charset="0"/>
                <a:cs typeface="Times New Roman" panose="02020603050405020304" pitchFamily="18" charset="0"/>
              </a:rPr>
              <a:t>on kahe inimese vaheline emotsionaalne side.</a:t>
            </a:r>
          </a:p>
          <a:p>
            <a:pPr eaLnBrk="1" hangingPunct="1">
              <a:lnSpc>
                <a:spcPct val="100000"/>
              </a:lnSpc>
              <a:buFont typeface="Wingdings" pitchFamily="2" charset="2"/>
              <a:buNone/>
            </a:pPr>
            <a:endParaRPr lang="et-EE" altLang="et-EE" sz="18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Pealkiri 1"/>
          <p:cNvSpPr>
            <a:spLocks noGrp="1"/>
          </p:cNvSpPr>
          <p:nvPr>
            <p:ph type="title"/>
          </p:nvPr>
        </p:nvSpPr>
        <p:spPr/>
        <p:txBody>
          <a:bodyPr/>
          <a:lstStyle/>
          <a:p>
            <a:pPr algn="ctr"/>
            <a:r>
              <a:rPr lang="et-EE" altLang="et-EE" b="1" dirty="0"/>
              <a:t>Ema ja lapse kiindumussuhe</a:t>
            </a:r>
          </a:p>
        </p:txBody>
      </p:sp>
      <p:sp>
        <p:nvSpPr>
          <p:cNvPr id="36867" name="Sisu kohatäide 2"/>
          <p:cNvSpPr>
            <a:spLocks noGrp="1"/>
          </p:cNvSpPr>
          <p:nvPr>
            <p:ph idx="1"/>
          </p:nvPr>
        </p:nvSpPr>
        <p:spPr>
          <a:xfrm>
            <a:off x="611560" y="2015733"/>
            <a:ext cx="8064895" cy="3450613"/>
          </a:xfrm>
        </p:spPr>
        <p:txBody>
          <a:bodyPr>
            <a:normAutofit/>
          </a:bodyPr>
          <a:lstStyle/>
          <a:p>
            <a:pPr>
              <a:buFont typeface="Wingdings" pitchFamily="2" charset="2"/>
              <a:buNone/>
            </a:pPr>
            <a:r>
              <a:rPr lang="et-EE" altLang="et-EE" sz="2200" dirty="0">
                <a:latin typeface="Times New Roman" panose="02020603050405020304" pitchFamily="18" charset="0"/>
                <a:cs typeface="Times New Roman" panose="02020603050405020304" pitchFamily="18" charset="0"/>
              </a:rPr>
              <a:t>Sensitiivseks perioodiks peetakse lapse vanust </a:t>
            </a:r>
            <a:r>
              <a:rPr lang="et-EE" altLang="et-EE" sz="2200" u="sng" dirty="0">
                <a:latin typeface="Times New Roman" panose="02020603050405020304" pitchFamily="18" charset="0"/>
                <a:cs typeface="Times New Roman" panose="02020603050405020304" pitchFamily="18" charset="0"/>
              </a:rPr>
              <a:t>5.-6. elukuust</a:t>
            </a:r>
            <a:r>
              <a:rPr lang="et-EE" altLang="et-EE" sz="2200" dirty="0">
                <a:latin typeface="Times New Roman" panose="02020603050405020304" pitchFamily="18" charset="0"/>
                <a:cs typeface="Times New Roman" panose="02020603050405020304" pitchFamily="18" charset="0"/>
              </a:rPr>
              <a:t> </a:t>
            </a:r>
            <a:r>
              <a:rPr lang="et-EE" altLang="et-EE" sz="2200" u="sng" dirty="0">
                <a:latin typeface="Times New Roman" panose="02020603050405020304" pitchFamily="18" charset="0"/>
                <a:cs typeface="Times New Roman" panose="02020603050405020304" pitchFamily="18" charset="0"/>
              </a:rPr>
              <a:t>3. eluaastani</a:t>
            </a:r>
            <a:r>
              <a:rPr lang="et-EE" altLang="et-EE" sz="2200" dirty="0">
                <a:latin typeface="Times New Roman" panose="02020603050405020304" pitchFamily="18" charset="0"/>
                <a:cs typeface="Times New Roman" panose="02020603050405020304" pitchFamily="18" charset="0"/>
              </a:rPr>
              <a:t>. Kui sel perioodil ei kiindu laps ühte inimesse, siis tema edaspidised suhted on häiritud. Hiljem on selle tulemuseks valimatud sõprussuhted, puuduv süütunne, sotsiaalse kohanemise häired, ebapiisavad emotsionaalsed väljendused, vaene sõnavara ning algklassides halb lugemis- ja kirjutamisoskus, kuueaastaselt ei ole need lapsed sageli kooliküpsed (Lunge,1993).</a:t>
            </a:r>
          </a:p>
          <a:p>
            <a:pPr>
              <a:buFont typeface="Wingdings" pitchFamily="2" charset="2"/>
              <a:buNone/>
            </a:pPr>
            <a:endParaRPr lang="et-EE" altLang="et-EE"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3400" y="152400"/>
            <a:ext cx="8229600" cy="838200"/>
          </a:xfrm>
        </p:spPr>
        <p:txBody>
          <a:bodyPr/>
          <a:lstStyle/>
          <a:p>
            <a:pPr algn="ctr"/>
            <a:r>
              <a:rPr lang="et-EE" altLang="et-EE" b="1"/>
              <a:t>Perekond</a:t>
            </a:r>
            <a:endParaRPr lang="en-US" altLang="et-EE" b="1"/>
          </a:p>
        </p:txBody>
      </p:sp>
      <p:sp>
        <p:nvSpPr>
          <p:cNvPr id="10243" name="Content Placeholder 2"/>
          <p:cNvSpPr>
            <a:spLocks noGrp="1"/>
          </p:cNvSpPr>
          <p:nvPr>
            <p:ph idx="1"/>
          </p:nvPr>
        </p:nvSpPr>
        <p:spPr>
          <a:xfrm>
            <a:off x="457200" y="1295400"/>
            <a:ext cx="8534400" cy="5486400"/>
          </a:xfrm>
        </p:spPr>
        <p:txBody>
          <a:bodyPr/>
          <a:lstStyle/>
          <a:p>
            <a:endParaRPr lang="et-EE" altLang="et-EE" sz="2400" b="1" dirty="0">
              <a:latin typeface="Times New Roman" panose="02020603050405020304" pitchFamily="18" charset="0"/>
              <a:cs typeface="Times New Roman" panose="02020603050405020304" pitchFamily="18" charset="0"/>
            </a:endParaRPr>
          </a:p>
          <a:p>
            <a:r>
              <a:rPr lang="et-EE" altLang="et-EE" sz="2400" b="1" dirty="0">
                <a:latin typeface="Times New Roman" panose="02020603050405020304" pitchFamily="18" charset="0"/>
                <a:cs typeface="Times New Roman" panose="02020603050405020304" pitchFamily="18" charset="0"/>
              </a:rPr>
              <a:t>„Iga inimene on väike perekond“ Poeet </a:t>
            </a:r>
            <a:r>
              <a:rPr lang="et-EE" altLang="et-EE" sz="2400" b="1" dirty="0" err="1">
                <a:latin typeface="Times New Roman" panose="02020603050405020304" pitchFamily="18" charset="0"/>
                <a:cs typeface="Times New Roman" panose="02020603050405020304" pitchFamily="18" charset="0"/>
              </a:rPr>
              <a:t>Novalis</a:t>
            </a:r>
            <a:endParaRPr lang="et-EE" altLang="et-EE" sz="2400" b="1" dirty="0">
              <a:latin typeface="Times New Roman" panose="02020603050405020304" pitchFamily="18" charset="0"/>
              <a:cs typeface="Times New Roman" panose="02020603050405020304" pitchFamily="18" charset="0"/>
            </a:endParaRPr>
          </a:p>
          <a:p>
            <a:r>
              <a:rPr lang="et-EE" altLang="et-EE" sz="2400" b="1" dirty="0">
                <a:latin typeface="Times New Roman" panose="02020603050405020304" pitchFamily="18" charset="0"/>
                <a:cs typeface="Times New Roman" panose="02020603050405020304" pitchFamily="18" charset="0"/>
              </a:rPr>
              <a:t>Perekond on inimestevahelised tunded ja suhted- omavaheline lähedus, hoolimine, lojaalsus, toetus ja armastus.</a:t>
            </a:r>
          </a:p>
          <a:p>
            <a:r>
              <a:rPr lang="et-EE" altLang="et-EE" sz="2400" b="1" dirty="0">
                <a:latin typeface="Times New Roman" panose="02020603050405020304" pitchFamily="18" charset="0"/>
                <a:cs typeface="Times New Roman" panose="02020603050405020304" pitchFamily="18" charset="0"/>
              </a:rPr>
              <a:t>On öeldud, et perekond on ainuke koht maailmas, kus inimest armastatakse mitte sellepärast, mida ta teeb või annab, vaid selle eest, et ta on see, kes ta on.</a:t>
            </a:r>
          </a:p>
          <a:p>
            <a:r>
              <a:rPr lang="et-EE" altLang="et-EE" sz="2400" b="1" dirty="0">
                <a:latin typeface="Times New Roman" panose="02020603050405020304" pitchFamily="18" charset="0"/>
                <a:cs typeface="Times New Roman" panose="02020603050405020304" pitchFamily="18" charset="0"/>
              </a:rPr>
              <a:t>Näib õigem tunded määratlusest välja jätta ja rõhutada perekonnaliikmete õigusi ja kohustusi.</a:t>
            </a:r>
          </a:p>
          <a:p>
            <a:endParaRPr lang="en-US" altLang="et-EE" sz="24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eaLnBrk="1" hangingPunct="1"/>
            <a:r>
              <a:rPr lang="et-EE" altLang="et-EE" b="1"/>
              <a:t>HOOLITSUS</a:t>
            </a:r>
          </a:p>
        </p:txBody>
      </p:sp>
      <p:sp>
        <p:nvSpPr>
          <p:cNvPr id="37891" name="Rectangle 3"/>
          <p:cNvSpPr>
            <a:spLocks noGrp="1" noChangeArrowheads="1"/>
          </p:cNvSpPr>
          <p:nvPr>
            <p:ph type="body" sz="half" idx="1"/>
          </p:nvPr>
        </p:nvSpPr>
        <p:spPr>
          <a:xfrm>
            <a:off x="457200" y="1600201"/>
            <a:ext cx="4690864" cy="4061048"/>
          </a:xfrm>
        </p:spPr>
        <p:txBody>
          <a:bodyPr/>
          <a:lstStyle/>
          <a:p>
            <a:pPr eaLnBrk="1" hangingPunct="1">
              <a:lnSpc>
                <a:spcPct val="100000"/>
              </a:lnSpc>
            </a:pPr>
            <a:r>
              <a:rPr lang="et-EE" altLang="et-EE" sz="2000" dirty="0">
                <a:latin typeface="Times New Roman" panose="02020603050405020304" pitchFamily="18" charset="0"/>
                <a:cs typeface="Times New Roman" panose="02020603050405020304" pitchFamily="18" charset="0"/>
              </a:rPr>
              <a:t>Just perekonnas saadakse kogemus hoolitsemisest ja hoolitsetud olemisest – siin väljenduvad vabamalt inimeste nõrkused, hädad ja haigused.</a:t>
            </a:r>
          </a:p>
          <a:p>
            <a:pPr eaLnBrk="1" hangingPunct="1">
              <a:lnSpc>
                <a:spcPct val="80000"/>
              </a:lnSpc>
            </a:pPr>
            <a:r>
              <a:rPr lang="et-EE" altLang="et-EE" sz="2000" dirty="0">
                <a:latin typeface="Times New Roman" panose="02020603050405020304" pitchFamily="18" charset="0"/>
                <a:cs typeface="Times New Roman" panose="02020603050405020304" pitchFamily="18" charset="0"/>
              </a:rPr>
              <a:t>Abikaasad hoolitsevad vastastikku teineteise eest, pakkudes seega eeskuju lastele. </a:t>
            </a:r>
          </a:p>
          <a:p>
            <a:pPr eaLnBrk="1" hangingPunct="1">
              <a:lnSpc>
                <a:spcPct val="80000"/>
              </a:lnSpc>
            </a:pPr>
            <a:r>
              <a:rPr lang="et-EE" altLang="et-EE" sz="2000" dirty="0">
                <a:latin typeface="Times New Roman" panose="02020603050405020304" pitchFamily="18" charset="0"/>
                <a:cs typeface="Times New Roman" panose="02020603050405020304" pitchFamily="18" charset="0"/>
              </a:rPr>
              <a:t>Väikelaps sõltub täielikult tema eest hoolitsevatest täiskasvanutest, õpib ja harjub aga seega ka ise märkama, millal tema saab </a:t>
            </a:r>
            <a:r>
              <a:rPr lang="et-EE" altLang="et-EE" sz="2000" dirty="0" err="1">
                <a:latin typeface="Times New Roman" panose="02020603050405020304" pitchFamily="18" charset="0"/>
                <a:cs typeface="Times New Roman" panose="02020603050405020304" pitchFamily="18" charset="0"/>
              </a:rPr>
              <a:t>hoolitseja</a:t>
            </a:r>
            <a:r>
              <a:rPr lang="et-EE" altLang="et-EE" sz="2000" dirty="0">
                <a:latin typeface="Times New Roman" panose="02020603050405020304" pitchFamily="18" charset="0"/>
                <a:cs typeface="Times New Roman" panose="02020603050405020304" pitchFamily="18" charset="0"/>
              </a:rPr>
              <a:t> rolli täita.</a:t>
            </a:r>
          </a:p>
          <a:p>
            <a:pPr eaLnBrk="1" hangingPunct="1">
              <a:lnSpc>
                <a:spcPct val="80000"/>
              </a:lnSpc>
            </a:pPr>
            <a:endParaRPr lang="et-EE" altLang="et-EE" sz="1600" dirty="0"/>
          </a:p>
        </p:txBody>
      </p:sp>
      <p:pic>
        <p:nvPicPr>
          <p:cNvPr id="37892" name="Picture 7"/>
          <p:cNvPicPr>
            <a:picLocks noGrp="1" noChangeAspect="1" noChangeArrowheads="1"/>
          </p:cNvPicPr>
          <p:nvPr>
            <p:ph sz="half" idx="2"/>
          </p:nvPr>
        </p:nvPicPr>
        <p:blipFill>
          <a:blip r:embed="rId3"/>
          <a:stretch>
            <a:fillRect/>
          </a:stretch>
        </p:blipFill>
        <p:spPr>
          <a:xfrm>
            <a:off x="5372536" y="2605463"/>
            <a:ext cx="2589928" cy="2520199"/>
          </a:xfr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443491" y="548680"/>
            <a:ext cx="6571343" cy="936105"/>
          </a:xfrm>
        </p:spPr>
        <p:txBody>
          <a:bodyPr>
            <a:normAutofit fontScale="90000"/>
          </a:bodyPr>
          <a:lstStyle/>
          <a:p>
            <a:pPr algn="ctr" eaLnBrk="1" hangingPunct="1"/>
            <a:r>
              <a:rPr lang="et-EE" altLang="et-EE" sz="4000" b="1" dirty="0"/>
              <a:t>HARIV/ KULTUURILINE FUNKTSIOON</a:t>
            </a:r>
          </a:p>
        </p:txBody>
      </p:sp>
      <p:sp>
        <p:nvSpPr>
          <p:cNvPr id="38915" name="Rectangle 3"/>
          <p:cNvSpPr>
            <a:spLocks noGrp="1" noChangeArrowheads="1"/>
          </p:cNvSpPr>
          <p:nvPr>
            <p:ph idx="1"/>
          </p:nvPr>
        </p:nvSpPr>
        <p:spPr>
          <a:xfrm>
            <a:off x="611560" y="2015733"/>
            <a:ext cx="8280920" cy="3789531"/>
          </a:xfrm>
        </p:spPr>
        <p:txBody>
          <a:bodyPr>
            <a:normAutofit/>
          </a:bodyPr>
          <a:lstStyle/>
          <a:p>
            <a:pPr eaLnBrk="1" hangingPunct="1">
              <a:lnSpc>
                <a:spcPct val="80000"/>
              </a:lnSpc>
              <a:buFont typeface="Wingdings" pitchFamily="2" charset="2"/>
              <a:buNone/>
            </a:pPr>
            <a:r>
              <a:rPr lang="et-EE" altLang="et-EE" dirty="0">
                <a:latin typeface="Times New Roman" panose="02020603050405020304" pitchFamily="18" charset="0"/>
                <a:cs typeface="Times New Roman" panose="02020603050405020304" pitchFamily="18" charset="0"/>
              </a:rPr>
              <a:t>Lapsed õpivad vanematega suheldes hindama kirjandust ja valima teleprogrammidest seda, mida vaadata tasub. </a:t>
            </a:r>
          </a:p>
          <a:p>
            <a:pPr eaLnBrk="1" hangingPunct="1">
              <a:lnSpc>
                <a:spcPct val="80000"/>
              </a:lnSpc>
              <a:buFont typeface="Wingdings" pitchFamily="2" charset="2"/>
              <a:buNone/>
            </a:pPr>
            <a:r>
              <a:rPr lang="et-EE" altLang="et-EE" dirty="0">
                <a:latin typeface="Times New Roman" panose="02020603050405020304" pitchFamily="18" charset="0"/>
                <a:cs typeface="Times New Roman" panose="02020603050405020304" pitchFamily="18" charset="0"/>
              </a:rPr>
              <a:t>Muusikalise kasvatuse kohalt oli kodu ehk parem kasvataja vanasti, kui töid-tegevusi rohkem lauluga saadeti ja vanemad lapsele pillimängu oskust edasi andsid. Ka käsitööd tehti siis üheskoos rohkem. Nüüdsetes kodudes on see-eest olulisel kohal muusikakeskus, fotoaparaat, filmikaamera, arvuti, internet. </a:t>
            </a:r>
          </a:p>
          <a:p>
            <a:pPr eaLnBrk="1" hangingPunct="1">
              <a:lnSpc>
                <a:spcPct val="80000"/>
              </a:lnSpc>
              <a:buFont typeface="Wingdings" pitchFamily="2" charset="2"/>
              <a:buNone/>
            </a:pPr>
            <a:r>
              <a:rPr lang="et-EE" altLang="et-EE" dirty="0">
                <a:latin typeface="Times New Roman" panose="02020603050405020304" pitchFamily="18" charset="0"/>
                <a:cs typeface="Times New Roman" panose="02020603050405020304" pitchFamily="18" charset="0"/>
              </a:rPr>
              <a:t>Ometi ei mõjuta last sedavõrd arvuti, muusikakeskus või kaamera, vaid kodus valitsev </a:t>
            </a:r>
            <a:r>
              <a:rPr lang="et-EE" altLang="et-EE" u="sng" dirty="0">
                <a:latin typeface="Times New Roman" panose="02020603050405020304" pitchFamily="18" charset="0"/>
                <a:cs typeface="Times New Roman" panose="02020603050405020304" pitchFamily="18" charset="0"/>
              </a:rPr>
              <a:t>suhtumine kultuuri.</a:t>
            </a:r>
          </a:p>
          <a:p>
            <a:pPr eaLnBrk="1" hangingPunct="1">
              <a:lnSpc>
                <a:spcPct val="80000"/>
              </a:lnSpc>
              <a:buFont typeface="Wingdings" pitchFamily="2" charset="2"/>
              <a:buNone/>
            </a:pPr>
            <a:r>
              <a:rPr lang="et-EE" altLang="et-EE" dirty="0">
                <a:latin typeface="Times New Roman" panose="02020603050405020304" pitchFamily="18" charset="0"/>
                <a:cs typeface="Times New Roman" panose="02020603050405020304" pitchFamily="18" charset="0"/>
              </a:rPr>
              <a:t>Laste huvialad on seotud vanemate väärtushinnangutega.</a:t>
            </a:r>
          </a:p>
          <a:p>
            <a:pPr eaLnBrk="1" hangingPunct="1">
              <a:lnSpc>
                <a:spcPct val="80000"/>
              </a:lnSpc>
              <a:buFont typeface="Wingdings" pitchFamily="2" charset="2"/>
              <a:buNone/>
            </a:pPr>
            <a:r>
              <a:rPr lang="et-EE" altLang="et-EE" dirty="0">
                <a:latin typeface="Times New Roman" panose="02020603050405020304" pitchFamily="18" charset="0"/>
                <a:cs typeface="Times New Roman" panose="02020603050405020304" pitchFamily="18" charset="0"/>
              </a:rPr>
              <a:t>Uurimused on näidanud, et murdeealiste huvialad on seotud vanemate väärtushinnangutega. Näiteks lapsed, kelle vanemad muusikat armastavad ja hindavad, tegelevad rohkem muusikaga.</a:t>
            </a:r>
          </a:p>
          <a:p>
            <a:pPr eaLnBrk="1" hangingPunct="1">
              <a:lnSpc>
                <a:spcPct val="80000"/>
              </a:lnSpc>
            </a:pPr>
            <a:endParaRPr lang="et-EE" altLang="et-EE" dirty="0">
              <a:latin typeface="Times New Roman" panose="02020603050405020304" pitchFamily="18" charset="0"/>
              <a:cs typeface="Times New Roman" panose="02020603050405020304" pitchFamily="18" charset="0"/>
            </a:endParaRPr>
          </a:p>
          <a:p>
            <a:pPr eaLnBrk="1" hangingPunct="1">
              <a:lnSpc>
                <a:spcPct val="80000"/>
              </a:lnSpc>
            </a:pPr>
            <a:endParaRPr lang="et-EE" altLang="et-EE"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403648" y="548680"/>
            <a:ext cx="6571343" cy="757502"/>
          </a:xfrm>
        </p:spPr>
        <p:txBody>
          <a:bodyPr/>
          <a:lstStyle/>
          <a:p>
            <a:pPr eaLnBrk="1" hangingPunct="1"/>
            <a:r>
              <a:rPr lang="et-EE" altLang="et-EE" b="1" dirty="0"/>
              <a:t>TURVALISUSE FUNKTSIOON</a:t>
            </a:r>
          </a:p>
        </p:txBody>
      </p:sp>
      <p:pic>
        <p:nvPicPr>
          <p:cNvPr id="39940" name="Picture 5" descr="MP900399693[1]"/>
          <p:cNvPicPr>
            <a:picLocks noGrp="1" noChangeAspect="1" noChangeArrowheads="1"/>
          </p:cNvPicPr>
          <p:nvPr>
            <p:ph sz="half" idx="1"/>
          </p:nvPr>
        </p:nvPicPr>
        <p:blipFill>
          <a:blip r:embed="rId2"/>
          <a:stretch>
            <a:fillRect/>
          </a:stretch>
        </p:blipFill>
        <p:spPr>
          <a:xfrm>
            <a:off x="251520" y="2169821"/>
            <a:ext cx="3125787" cy="3125787"/>
          </a:xfrm>
        </p:spPr>
      </p:pic>
      <p:sp>
        <p:nvSpPr>
          <p:cNvPr id="39939" name="Rectangle 3"/>
          <p:cNvSpPr>
            <a:spLocks noGrp="1" noChangeArrowheads="1"/>
          </p:cNvSpPr>
          <p:nvPr>
            <p:ph sz="half" idx="2"/>
          </p:nvPr>
        </p:nvSpPr>
        <p:spPr>
          <a:xfrm>
            <a:off x="3491880" y="1988840"/>
            <a:ext cx="5616624" cy="3816424"/>
          </a:xfrm>
        </p:spPr>
        <p:txBody>
          <a:bodyPr>
            <a:normAutofit fontScale="62500" lnSpcReduction="20000"/>
          </a:bodyPr>
          <a:lstStyle/>
          <a:p>
            <a:pPr marL="0" indent="0" eaLnBrk="1" hangingPunct="1">
              <a:buNone/>
            </a:pPr>
            <a:r>
              <a:rPr lang="et-EE" altLang="et-EE" sz="2900" dirty="0">
                <a:latin typeface="Times New Roman" panose="02020603050405020304" pitchFamily="18" charset="0"/>
                <a:cs typeface="Times New Roman" panose="02020603050405020304" pitchFamily="18" charset="0"/>
              </a:rPr>
              <a:t>Turvalisuse vajadus on üks inimese põhivajadusi, kodu peaks olema koht, kus sa saad kaitset ja peavarju, tuge ja rõõme jagada.</a:t>
            </a:r>
          </a:p>
          <a:p>
            <a:pPr marL="0" indent="0">
              <a:lnSpc>
                <a:spcPct val="90000"/>
              </a:lnSpc>
              <a:buNone/>
            </a:pPr>
            <a:r>
              <a:rPr lang="et-EE" altLang="et-EE" sz="2900" dirty="0">
                <a:latin typeface="Times New Roman" panose="02020603050405020304" pitchFamily="18" charset="0"/>
                <a:cs typeface="Times New Roman" panose="02020603050405020304" pitchFamily="18" charset="0"/>
              </a:rPr>
              <a:t>Ehkki on minevikku on jäänud aeg, mil metsloomad ja röövlijõugud mööda maad rännates ohvrit otsisid – </a:t>
            </a:r>
            <a:r>
              <a:rPr lang="et-EE" altLang="et-EE" sz="2900" u="sng" dirty="0">
                <a:latin typeface="Times New Roman" panose="02020603050405020304" pitchFamily="18" charset="0"/>
                <a:cs typeface="Times New Roman" panose="02020603050405020304" pitchFamily="18" charset="0"/>
              </a:rPr>
              <a:t>hirm ohtliku välismaailma ees pole kadunud</a:t>
            </a:r>
            <a:r>
              <a:rPr lang="et-EE" altLang="et-EE" sz="2900" dirty="0">
                <a:latin typeface="Times New Roman" panose="02020603050405020304" pitchFamily="18" charset="0"/>
                <a:cs typeface="Times New Roman" panose="02020603050405020304" pitchFamily="18" charset="0"/>
              </a:rPr>
              <a:t>. Last hoiatatakse juba varases eas võõraste eest. </a:t>
            </a:r>
          </a:p>
          <a:p>
            <a:pPr marL="0" indent="0">
              <a:lnSpc>
                <a:spcPct val="90000"/>
              </a:lnSpc>
              <a:buNone/>
            </a:pPr>
            <a:r>
              <a:rPr lang="et-EE" altLang="et-EE" sz="2900" dirty="0">
                <a:latin typeface="Times New Roman" panose="02020603050405020304" pitchFamily="18" charset="0"/>
                <a:cs typeface="Times New Roman" panose="02020603050405020304" pitchFamily="18" charset="0"/>
              </a:rPr>
              <a:t>Inimene ei suuda hästi pikka aega üksi elada, ta vajab teisi enda ümber, ehkki peab aeg-ajalt saama ka eralduda. </a:t>
            </a:r>
          </a:p>
          <a:p>
            <a:pPr marL="0" indent="0">
              <a:lnSpc>
                <a:spcPct val="90000"/>
              </a:lnSpc>
              <a:buNone/>
            </a:pPr>
            <a:r>
              <a:rPr lang="et-EE" altLang="et-EE" sz="2900" dirty="0">
                <a:latin typeface="Times New Roman" panose="02020603050405020304" pitchFamily="18" charset="0"/>
                <a:cs typeface="Times New Roman" panose="02020603050405020304" pitchFamily="18" charset="0"/>
              </a:rPr>
              <a:t>Kooselu, rõõmude ja murede jagamine  pereliikmetega annab inimesele tunde, et ta on tähtis ja mõistetud. Just see loob aluse turvatundele.</a:t>
            </a:r>
          </a:p>
          <a:p>
            <a:pPr eaLnBrk="1" hangingPunct="1">
              <a:buFont typeface="Wingdings" panose="05000000000000000000" pitchFamily="2" charset="2"/>
              <a:buChar char="§"/>
            </a:pPr>
            <a:r>
              <a:rPr lang="et-EE" altLang="et-EE" sz="2900" dirty="0">
                <a:latin typeface="Times New Roman" panose="02020603050405020304" pitchFamily="18" charset="0"/>
                <a:cs typeface="Times New Roman" panose="02020603050405020304" pitchFamily="18" charset="0"/>
              </a:rPr>
              <a:t>Missugune kodu on turvaline?</a:t>
            </a:r>
          </a:p>
          <a:p>
            <a:pPr eaLnBrk="1" hangingPunct="1"/>
            <a:endParaRPr lang="et-EE" altLang="et-EE"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pPr eaLnBrk="1" hangingPunct="1"/>
            <a:r>
              <a:rPr lang="et-EE" altLang="et-EE" b="1" dirty="0"/>
              <a:t>Muutunud funktsioonid  		tänapäeval</a:t>
            </a:r>
          </a:p>
        </p:txBody>
      </p:sp>
      <p:sp>
        <p:nvSpPr>
          <p:cNvPr id="41987" name="Rectangle 3"/>
          <p:cNvSpPr>
            <a:spLocks noGrp="1" noChangeArrowheads="1"/>
          </p:cNvSpPr>
          <p:nvPr>
            <p:ph idx="1"/>
          </p:nvPr>
        </p:nvSpPr>
        <p:spPr>
          <a:xfrm>
            <a:off x="827584" y="2015733"/>
            <a:ext cx="7704855" cy="3450613"/>
          </a:xfrm>
        </p:spPr>
        <p:txBody>
          <a:bodyPr>
            <a:normAutofit/>
          </a:bodyPr>
          <a:lstStyle/>
          <a:p>
            <a:pPr eaLnBrk="1" hangingPunct="1">
              <a:lnSpc>
                <a:spcPct val="100000"/>
              </a:lnSpc>
              <a:buFont typeface="Wingdings" pitchFamily="2" charset="2"/>
              <a:buNone/>
            </a:pPr>
            <a:r>
              <a:rPr lang="et-EE" altLang="et-EE" dirty="0">
                <a:latin typeface="Times New Roman" panose="02020603050405020304" pitchFamily="18" charset="0"/>
                <a:cs typeface="Times New Roman" panose="02020603050405020304" pitchFamily="18" charset="0"/>
              </a:rPr>
              <a:t>On leitud, et moodne perekond on loobunud (vähemalt põhiosas) endisel kujul täitmast traditsioonilisi pereülesandeid, nagu tootmine, tervishoid, hoolitsus vanurite ja haigete eest ning usuline tegevus.</a:t>
            </a:r>
          </a:p>
          <a:p>
            <a:pPr eaLnBrk="1" hangingPunct="1">
              <a:lnSpc>
                <a:spcPct val="100000"/>
              </a:lnSpc>
              <a:buFont typeface="Wingdings" pitchFamily="2" charset="2"/>
              <a:buNone/>
            </a:pPr>
            <a:r>
              <a:rPr lang="et-EE" altLang="et-EE" dirty="0">
                <a:latin typeface="Times New Roman" panose="02020603050405020304" pitchFamily="18" charset="0"/>
                <a:cs typeface="Times New Roman" panose="02020603050405020304" pitchFamily="18" charset="0"/>
              </a:rPr>
              <a:t>Ühistegevusi on järjest vähem, kuid kiindumus ja lugupidamine, sõprus ja armastus kujunevad välja just ühistegevuses. </a:t>
            </a:r>
          </a:p>
          <a:p>
            <a:pPr eaLnBrk="1" hangingPunct="1">
              <a:lnSpc>
                <a:spcPct val="100000"/>
              </a:lnSpc>
              <a:buFont typeface="Wingdings" pitchFamily="2" charset="2"/>
              <a:buNone/>
            </a:pPr>
            <a:r>
              <a:rPr lang="et-EE" altLang="et-EE" dirty="0">
                <a:latin typeface="Times New Roman" panose="02020603050405020304" pitchFamily="18" charset="0"/>
                <a:cs typeface="Times New Roman" panose="02020603050405020304" pitchFamily="18" charset="0"/>
              </a:rPr>
              <a:t>Ühiskond on üritanud perekondi toetada, võttes enda kanda üha enam perekonna seniseid funktsioone. Inimene muutub selle tagajärjel isekamaks, egoistlikumaks, materialistlikumaks ja elunautivamaks.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443491" y="260648"/>
            <a:ext cx="6571343" cy="1152129"/>
          </a:xfrm>
        </p:spPr>
        <p:txBody>
          <a:bodyPr/>
          <a:lstStyle/>
          <a:p>
            <a:pPr algn="ctr" eaLnBrk="1" hangingPunct="1"/>
            <a:r>
              <a:rPr lang="et-EE" altLang="et-EE" b="1" dirty="0"/>
              <a:t>Kokkuvõte</a:t>
            </a:r>
          </a:p>
        </p:txBody>
      </p:sp>
      <p:sp>
        <p:nvSpPr>
          <p:cNvPr id="43011" name="Rectangle 3"/>
          <p:cNvSpPr>
            <a:spLocks noGrp="1" noChangeArrowheads="1"/>
          </p:cNvSpPr>
          <p:nvPr>
            <p:ph idx="1"/>
          </p:nvPr>
        </p:nvSpPr>
        <p:spPr>
          <a:xfrm>
            <a:off x="395536" y="0"/>
            <a:ext cx="8928992" cy="5877272"/>
          </a:xfrm>
        </p:spPr>
        <p:txBody>
          <a:bodyPr>
            <a:noAutofit/>
          </a:bodyPr>
          <a:lstStyle/>
          <a:p>
            <a:pPr eaLnBrk="1" hangingPunct="1">
              <a:lnSpc>
                <a:spcPct val="90000"/>
              </a:lnSpc>
              <a:buFont typeface="Wingdings" panose="05000000000000000000" pitchFamily="2" charset="2"/>
              <a:buChar char="q"/>
            </a:pPr>
            <a:endParaRPr lang="et-EE" altLang="et-EE" dirty="0">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Char char="q"/>
            </a:pPr>
            <a:endParaRPr lang="et-EE" altLang="et-EE" dirty="0">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Char char="q"/>
            </a:pPr>
            <a:endParaRPr lang="et-EE" altLang="et-EE" dirty="0">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Char char="q"/>
            </a:pPr>
            <a:r>
              <a:rPr lang="et-EE" altLang="et-EE" dirty="0">
                <a:latin typeface="Times New Roman" panose="02020603050405020304" pitchFamily="18" charset="0"/>
                <a:cs typeface="Times New Roman" panose="02020603050405020304" pitchFamily="18" charset="0"/>
              </a:rPr>
              <a:t>Terve hulk perekonna funktsioone on püsinud samadena:</a:t>
            </a:r>
          </a:p>
          <a:p>
            <a:pPr marL="0" indent="0" eaLnBrk="1" hangingPunct="1">
              <a:lnSpc>
                <a:spcPct val="90000"/>
              </a:lnSpc>
              <a:buNone/>
            </a:pPr>
            <a:r>
              <a:rPr lang="et-EE" altLang="et-EE" dirty="0">
                <a:latin typeface="Times New Roman" panose="02020603050405020304" pitchFamily="18" charset="0"/>
                <a:cs typeface="Times New Roman" panose="02020603050405020304" pitchFamily="18" charset="0"/>
              </a:rPr>
              <a:t> 1)peres kasvatavad mees ja/või naine oma järeltulijaid,</a:t>
            </a:r>
          </a:p>
          <a:p>
            <a:pPr marL="0" indent="0" eaLnBrk="1" hangingPunct="1">
              <a:lnSpc>
                <a:spcPct val="90000"/>
              </a:lnSpc>
              <a:buNone/>
            </a:pPr>
            <a:r>
              <a:rPr lang="et-EE" altLang="et-EE" dirty="0">
                <a:latin typeface="Times New Roman" panose="02020603050405020304" pitchFamily="18" charset="0"/>
                <a:cs typeface="Times New Roman" panose="02020603050405020304" pitchFamily="18" charset="0"/>
              </a:rPr>
              <a:t> 2)pere kaitseb inimest välismaailma ohtude eest, pakkudes turvalisust,</a:t>
            </a:r>
          </a:p>
          <a:p>
            <a:pPr marL="0" indent="0" eaLnBrk="1" hangingPunct="1">
              <a:lnSpc>
                <a:spcPct val="90000"/>
              </a:lnSpc>
              <a:buNone/>
            </a:pPr>
            <a:r>
              <a:rPr lang="et-EE" altLang="et-EE" dirty="0">
                <a:latin typeface="Times New Roman" panose="02020603050405020304" pitchFamily="18" charset="0"/>
                <a:cs typeface="Times New Roman" panose="02020603050405020304" pitchFamily="18" charset="0"/>
              </a:rPr>
              <a:t>    3) laste sotsialiseerimine, toidu ja peavarju, aga ka emotsionaalse toetuse tagamine pereliikmetele,</a:t>
            </a:r>
          </a:p>
          <a:p>
            <a:pPr marL="0" indent="0" eaLnBrk="1" hangingPunct="1">
              <a:lnSpc>
                <a:spcPct val="90000"/>
              </a:lnSpc>
              <a:buNone/>
            </a:pPr>
            <a:r>
              <a:rPr lang="et-EE" altLang="et-EE" dirty="0">
                <a:latin typeface="Times New Roman" panose="02020603050405020304" pitchFamily="18" charset="0"/>
                <a:cs typeface="Times New Roman" panose="02020603050405020304" pitchFamily="18" charset="0"/>
              </a:rPr>
              <a:t>    4) ühiskonna stabiilsus ja harmoonia.</a:t>
            </a:r>
          </a:p>
          <a:p>
            <a:pPr eaLnBrk="1" hangingPunct="1">
              <a:lnSpc>
                <a:spcPct val="90000"/>
              </a:lnSpc>
              <a:buFont typeface="Wingdings" panose="05000000000000000000" pitchFamily="2" charset="2"/>
              <a:buChar char="q"/>
            </a:pPr>
            <a:r>
              <a:rPr lang="et-EE" altLang="et-EE" dirty="0">
                <a:latin typeface="Times New Roman" panose="02020603050405020304" pitchFamily="18" charset="0"/>
                <a:cs typeface="Times New Roman" panose="02020603050405020304" pitchFamily="18" charset="0"/>
              </a:rPr>
              <a:t>Perekond on ainuke koht maailmas, kus inimest armastatakse mitte sellepärast, mida ta teeb või annab, vaid sellepärast, et ta on olemas.</a:t>
            </a:r>
          </a:p>
          <a:p>
            <a:pPr eaLnBrk="1" hangingPunct="1">
              <a:lnSpc>
                <a:spcPct val="90000"/>
              </a:lnSpc>
              <a:buFont typeface="Wingdings" panose="05000000000000000000" pitchFamily="2" charset="2"/>
              <a:buChar char="q"/>
            </a:pPr>
            <a:r>
              <a:rPr lang="et-EE" altLang="et-EE" dirty="0">
                <a:latin typeface="Times New Roman" panose="02020603050405020304" pitchFamily="18" charset="0"/>
                <a:cs typeface="Times New Roman" panose="02020603050405020304" pitchFamily="18" charset="0"/>
              </a:rPr>
              <a:t> Perekond on kui </a:t>
            </a:r>
            <a:r>
              <a:rPr lang="et-EE" altLang="et-EE" u="sng" dirty="0">
                <a:latin typeface="Times New Roman" panose="02020603050405020304" pitchFamily="18" charset="0"/>
                <a:cs typeface="Times New Roman" panose="02020603050405020304" pitchFamily="18" charset="0"/>
              </a:rPr>
              <a:t>süsteem</a:t>
            </a:r>
            <a:r>
              <a:rPr lang="et-EE" altLang="et-EE" dirty="0">
                <a:latin typeface="Times New Roman" panose="02020603050405020304" pitchFamily="18" charset="0"/>
                <a:cs typeface="Times New Roman" panose="02020603050405020304" pitchFamily="18" charset="0"/>
              </a:rPr>
              <a:t>, millele on omane pereliikmete pidev </a:t>
            </a:r>
            <a:r>
              <a:rPr lang="et-EE" altLang="et-EE" u="sng" dirty="0">
                <a:latin typeface="Times New Roman" panose="02020603050405020304" pitchFamily="18" charset="0"/>
                <a:cs typeface="Times New Roman" panose="02020603050405020304" pitchFamily="18" charset="0"/>
              </a:rPr>
              <a:t>mõju üksteisele</a:t>
            </a:r>
            <a:r>
              <a:rPr lang="et-EE" altLang="et-EE" dirty="0">
                <a:latin typeface="Times New Roman" panose="02020603050405020304" pitchFamily="18" charset="0"/>
                <a:cs typeface="Times New Roman" panose="02020603050405020304" pitchFamily="18" charset="0"/>
              </a:rPr>
              <a:t>: perekond mõjutab iga tema liiget ja tema probleeme, ühe pereliikme probleem võib mõjutada perekonna teisi liikmeid.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t-EE" b="1" dirty="0"/>
              <a:t>KÜSIMUSED TEEMA KOHTA</a:t>
            </a:r>
          </a:p>
        </p:txBody>
      </p:sp>
      <p:sp>
        <p:nvSpPr>
          <p:cNvPr id="2" name="Content Placeholder 1"/>
          <p:cNvSpPr>
            <a:spLocks noGrp="1"/>
          </p:cNvSpPr>
          <p:nvPr>
            <p:ph idx="1"/>
          </p:nvPr>
        </p:nvSpPr>
        <p:spPr>
          <a:xfrm>
            <a:off x="1443491" y="2015733"/>
            <a:ext cx="6571343" cy="3450613"/>
          </a:xfrm>
        </p:spPr>
        <p:txBody>
          <a:bodyPr/>
          <a:lstStyle/>
          <a:p>
            <a:r>
              <a:rPr lang="et-EE" dirty="0">
                <a:latin typeface="Times New Roman" panose="02020603050405020304" pitchFamily="18" charset="0"/>
                <a:cs typeface="Times New Roman" panose="02020603050405020304" pitchFamily="18" charset="0"/>
              </a:rPr>
              <a:t>Võrrelge omavahel registreeritud abielu ja vabaabielu. Nimetage plussid ja miinused mõlema kooselu puhul.</a:t>
            </a:r>
          </a:p>
          <a:p>
            <a:r>
              <a:rPr lang="et-EE" dirty="0">
                <a:latin typeface="Times New Roman" panose="02020603050405020304" pitchFamily="18" charset="0"/>
                <a:cs typeface="Times New Roman" panose="02020603050405020304" pitchFamily="18" charset="0"/>
              </a:rPr>
              <a:t>Kes kuuluvad perekonda, kes leibkonda?</a:t>
            </a:r>
          </a:p>
          <a:p>
            <a:r>
              <a:rPr lang="et-EE" dirty="0">
                <a:latin typeface="Times New Roman" panose="02020603050405020304" pitchFamily="18" charset="0"/>
                <a:cs typeface="Times New Roman" panose="02020603050405020304" pitchFamily="18" charset="0"/>
              </a:rPr>
              <a:t>Milles seisneb perekonna ja leibkonna peamine erinevus?</a:t>
            </a:r>
          </a:p>
          <a:p>
            <a:r>
              <a:rPr lang="et-EE" dirty="0">
                <a:latin typeface="Times New Roman" panose="02020603050405020304" pitchFamily="18" charset="0"/>
                <a:cs typeface="Times New Roman" panose="02020603050405020304" pitchFamily="18" charset="0"/>
              </a:rPr>
              <a:t>Milline perekonna vorm on populaarne tänapäeval ja selgita miks</a:t>
            </a:r>
            <a:r>
              <a:rPr lang="et-EE" dirty="0"/>
              <a:t>?</a:t>
            </a:r>
          </a:p>
          <a:p>
            <a:r>
              <a:rPr lang="et-EE" dirty="0">
                <a:latin typeface="Times New Roman" panose="02020603050405020304" pitchFamily="18" charset="0"/>
                <a:cs typeface="Times New Roman" panose="02020603050405020304" pitchFamily="18" charset="0"/>
              </a:rPr>
              <a:t>Kirjelda erinevaid perekonna ülesandeid.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43491" y="804520"/>
            <a:ext cx="6571343" cy="587133"/>
          </a:xfrm>
        </p:spPr>
        <p:txBody>
          <a:bodyPr>
            <a:normAutofit fontScale="90000"/>
          </a:bodyPr>
          <a:lstStyle/>
          <a:p>
            <a:pPr eaLnBrk="1" hangingPunct="1"/>
            <a:r>
              <a:rPr lang="et-EE" altLang="et-EE" b="1" dirty="0"/>
              <a:t>Perekond ja /  või leibkond</a:t>
            </a:r>
          </a:p>
        </p:txBody>
      </p:sp>
      <p:sp>
        <p:nvSpPr>
          <p:cNvPr id="11267" name="Rectangle 3"/>
          <p:cNvSpPr>
            <a:spLocks noGrp="1" noChangeArrowheads="1"/>
          </p:cNvSpPr>
          <p:nvPr>
            <p:ph idx="1"/>
          </p:nvPr>
        </p:nvSpPr>
        <p:spPr>
          <a:xfrm>
            <a:off x="611560" y="1916833"/>
            <a:ext cx="8208911" cy="3549514"/>
          </a:xfrm>
        </p:spPr>
        <p:txBody>
          <a:bodyPr>
            <a:normAutofit fontScale="62500" lnSpcReduction="20000"/>
          </a:bodyPr>
          <a:lstStyle/>
          <a:p>
            <a:pPr eaLnBrk="1" hangingPunct="1">
              <a:lnSpc>
                <a:spcPct val="170000"/>
              </a:lnSpc>
            </a:pPr>
            <a:r>
              <a:rPr lang="et-EE" altLang="et-EE" sz="2900" b="1" dirty="0">
                <a:latin typeface="Times New Roman" panose="02020603050405020304" pitchFamily="18" charset="0"/>
                <a:cs typeface="Times New Roman" panose="02020603050405020304" pitchFamily="18" charset="0"/>
              </a:rPr>
              <a:t>Perekond on abielul või veresugulusel põhinev grupp, mille liikmeid seob ühine olme, vastastikune abi ja moraalne toetus.</a:t>
            </a:r>
          </a:p>
          <a:p>
            <a:pPr eaLnBrk="1" hangingPunct="1">
              <a:lnSpc>
                <a:spcPct val="170000"/>
              </a:lnSpc>
            </a:pPr>
            <a:r>
              <a:rPr lang="et-EE" altLang="et-EE" sz="2900" b="1" dirty="0">
                <a:latin typeface="Times New Roman" panose="02020603050405020304" pitchFamily="18" charset="0"/>
                <a:cs typeface="Times New Roman" panose="02020603050405020304" pitchFamily="18" charset="0"/>
              </a:rPr>
              <a:t>Perekond on rühm, kuhu kuuluvad partnerid ja nende järglane/järglased või üks vanem ja laps/lapsed.</a:t>
            </a:r>
          </a:p>
          <a:p>
            <a:pPr eaLnBrk="1" hangingPunct="1"/>
            <a:r>
              <a:rPr lang="et-EE" altLang="et-EE" sz="2900" b="1" dirty="0">
                <a:latin typeface="Times New Roman" panose="02020603050405020304" pitchFamily="18" charset="0"/>
                <a:cs typeface="Times New Roman" panose="02020603050405020304" pitchFamily="18" charset="0"/>
              </a:rPr>
              <a:t>Perekond on sotsiaalne tava, mis reguleerib pooltevahelisi suhteid, varasemalt mehe ja naise seadustatud liit, millega kaasnevad teatud õigused ja kohustused.</a:t>
            </a:r>
          </a:p>
          <a:p>
            <a:pPr eaLnBrk="1" hangingPunct="1">
              <a:lnSpc>
                <a:spcPct val="170000"/>
              </a:lnSpc>
            </a:pPr>
            <a:r>
              <a:rPr lang="et-EE" altLang="et-EE" sz="2900" b="1" dirty="0">
                <a:latin typeface="Times New Roman" panose="02020603050405020304" pitchFamily="18" charset="0"/>
                <a:cs typeface="Times New Roman" panose="02020603050405020304" pitchFamily="18" charset="0"/>
              </a:rPr>
              <a:t>Leibkond on ühisel aadressil elav inimeste rühm, kes kasutab ühiseid raha- ja/või toiduressursse ning kelle liikmed tunnistavad end üheks liikmeskonnaks.</a:t>
            </a:r>
          </a:p>
          <a:p>
            <a:pPr eaLnBrk="1" hangingPunct="1"/>
            <a:endParaRPr lang="et-EE" altLang="et-EE" sz="2400" b="1"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title"/>
          </p:nvPr>
        </p:nvSpPr>
        <p:spPr>
          <a:xfrm>
            <a:off x="381000" y="152400"/>
            <a:ext cx="7543800" cy="990600"/>
          </a:xfrm>
        </p:spPr>
        <p:txBody>
          <a:bodyPr/>
          <a:lstStyle/>
          <a:p>
            <a:pPr algn="ctr" eaLnBrk="1" hangingPunct="1"/>
            <a:r>
              <a:rPr lang="et-EE" altLang="et-EE" b="1"/>
              <a:t>Leibkond</a:t>
            </a:r>
          </a:p>
        </p:txBody>
      </p:sp>
      <p:sp>
        <p:nvSpPr>
          <p:cNvPr id="12291" name="Rectangle 8"/>
          <p:cNvSpPr>
            <a:spLocks noGrp="1" noChangeArrowheads="1"/>
          </p:cNvSpPr>
          <p:nvPr>
            <p:ph type="body" sz="half" idx="1"/>
          </p:nvPr>
        </p:nvSpPr>
        <p:spPr>
          <a:xfrm>
            <a:off x="381000" y="836712"/>
            <a:ext cx="8229600" cy="3592420"/>
          </a:xfrm>
        </p:spPr>
        <p:txBody>
          <a:bodyPr>
            <a:normAutofit fontScale="85000" lnSpcReduction="20000"/>
          </a:bodyPr>
          <a:lstStyle/>
          <a:p>
            <a:pPr eaLnBrk="1" hangingPunct="1">
              <a:lnSpc>
                <a:spcPct val="80000"/>
              </a:lnSpc>
              <a:buFont typeface="Wingdings" pitchFamily="2" charset="2"/>
              <a:buNone/>
            </a:pPr>
            <a:r>
              <a:rPr lang="et-EE" altLang="et-EE" sz="2600" b="1" dirty="0"/>
              <a:t> </a:t>
            </a:r>
          </a:p>
          <a:p>
            <a:pPr eaLnBrk="1" hangingPunct="1">
              <a:lnSpc>
                <a:spcPct val="160000"/>
              </a:lnSpc>
              <a:buFont typeface="Wingdings" pitchFamily="2" charset="2"/>
              <a:buNone/>
            </a:pPr>
            <a:r>
              <a:rPr lang="et-EE" altLang="et-EE" sz="2600" b="1" dirty="0">
                <a:latin typeface="Times New Roman" panose="02020603050405020304" pitchFamily="18" charset="0"/>
                <a:cs typeface="Times New Roman" panose="02020603050405020304" pitchFamily="18" charset="0"/>
              </a:rPr>
              <a:t>Ehkki kõnekäänd </a:t>
            </a:r>
            <a:r>
              <a:rPr lang="et-EE" altLang="et-EE" sz="2600" b="1" i="1" dirty="0">
                <a:latin typeface="Times New Roman" panose="02020603050405020304" pitchFamily="18" charset="0"/>
                <a:cs typeface="Times New Roman" panose="02020603050405020304" pitchFamily="18" charset="0"/>
              </a:rPr>
              <a:t>leibu ühte kappi panema </a:t>
            </a:r>
            <a:r>
              <a:rPr lang="et-EE" altLang="et-EE" sz="2600" b="1" dirty="0">
                <a:latin typeface="Times New Roman" panose="02020603050405020304" pitchFamily="18" charset="0"/>
                <a:cs typeface="Times New Roman" panose="02020603050405020304" pitchFamily="18" charset="0"/>
              </a:rPr>
              <a:t> viitab abiellumisele ja ühise perekonna  loomisele, pole leibkond perekonna  vorm.</a:t>
            </a:r>
          </a:p>
          <a:p>
            <a:pPr eaLnBrk="1" hangingPunct="1">
              <a:lnSpc>
                <a:spcPct val="160000"/>
              </a:lnSpc>
              <a:buFont typeface="Wingdings" pitchFamily="2" charset="2"/>
              <a:buNone/>
            </a:pPr>
            <a:r>
              <a:rPr lang="et-EE" altLang="et-EE" sz="2600" b="1" dirty="0">
                <a:latin typeface="Times New Roman" panose="02020603050405020304" pitchFamily="18" charset="0"/>
                <a:cs typeface="Times New Roman" panose="02020603050405020304" pitchFamily="18" charset="0"/>
              </a:rPr>
              <a:t>Leibkonna võivad moodustada lühemaks või pikemaks perioodiks sõbrad, õpingukaaslased või muud inimesed. </a:t>
            </a:r>
          </a:p>
          <a:p>
            <a:pPr eaLnBrk="1" hangingPunct="1">
              <a:lnSpc>
                <a:spcPct val="160000"/>
              </a:lnSpc>
              <a:buFont typeface="Wingdings" pitchFamily="2" charset="2"/>
              <a:buNone/>
            </a:pPr>
            <a:r>
              <a:rPr lang="et-EE" altLang="et-EE" sz="2600" b="1" dirty="0">
                <a:latin typeface="Times New Roman" panose="02020603050405020304" pitchFamily="18" charset="0"/>
                <a:cs typeface="Times New Roman" panose="02020603050405020304" pitchFamily="18" charset="0"/>
              </a:rPr>
              <a:t>Toimub elu ühises ruumis majapidamistöid ja -kulusid jagades.</a:t>
            </a:r>
          </a:p>
          <a:p>
            <a:pPr eaLnBrk="1" hangingPunct="1">
              <a:lnSpc>
                <a:spcPct val="160000"/>
              </a:lnSpc>
              <a:buFont typeface="Wingdings" pitchFamily="2" charset="2"/>
              <a:buNone/>
            </a:pPr>
            <a:r>
              <a:rPr lang="et-EE" altLang="et-EE" sz="2600" b="1" dirty="0">
                <a:latin typeface="Times New Roman" panose="02020603050405020304" pitchFamily="18" charset="0"/>
                <a:cs typeface="Times New Roman" panose="02020603050405020304" pitchFamily="18" charset="0"/>
              </a:rPr>
              <a:t>Omaette leibkonna moodustab ka üksi elav indiviid.</a:t>
            </a:r>
          </a:p>
        </p:txBody>
      </p:sp>
      <p:pic>
        <p:nvPicPr>
          <p:cNvPr id="12292" name="Picture 10" descr="MC900412950[1]"/>
          <p:cNvPicPr>
            <a:picLocks noGrp="1" noChangeAspect="1" noChangeArrowheads="1"/>
          </p:cNvPicPr>
          <p:nvPr>
            <p:ph sz="half" idx="2"/>
          </p:nvPr>
        </p:nvPicPr>
        <p:blipFill>
          <a:blip r:embed="rId2"/>
          <a:stretch>
            <a:fillRect/>
          </a:stretch>
        </p:blipFill>
        <p:spPr>
          <a:xfrm>
            <a:off x="4716016" y="4502820"/>
            <a:ext cx="2874603" cy="2189162"/>
          </a:xfr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a:lstStyle/>
          <a:p>
            <a:pPr algn="ctr"/>
            <a:r>
              <a:rPr lang="et-EE" altLang="et-EE" b="1" dirty="0"/>
              <a:t>Eesti leibkonnad</a:t>
            </a:r>
            <a:endParaRPr lang="en-US" altLang="et-EE" b="1" dirty="0"/>
          </a:p>
        </p:txBody>
      </p:sp>
      <p:graphicFrame>
        <p:nvGraphicFramePr>
          <p:cNvPr id="1026" name="Content Placeholder 3"/>
          <p:cNvGraphicFramePr>
            <a:graphicFrameLocks noGrp="1"/>
          </p:cNvGraphicFramePr>
          <p:nvPr>
            <p:ph idx="1"/>
          </p:nvPr>
        </p:nvGraphicFramePr>
        <p:xfrm>
          <a:off x="1628775" y="2016125"/>
          <a:ext cx="6199188" cy="3449638"/>
        </p:xfrm>
        <a:graphic>
          <a:graphicData uri="http://schemas.openxmlformats.org/presentationml/2006/ole">
            <mc:AlternateContent xmlns:mc="http://schemas.openxmlformats.org/markup-compatibility/2006">
              <mc:Choice xmlns:v="urn:schemas-microsoft-com:vml" Requires="v">
                <p:oleObj spid="_x0000_s1026" r:id="rId3" imgW="8327858" imgH="4633362" progId="Excel.Chart.8">
                  <p:embed/>
                </p:oleObj>
              </mc:Choice>
              <mc:Fallback>
                <p:oleObj r:id="rId3" imgW="8327858" imgH="4633362" progId="Excel.Chart.8">
                  <p:embed/>
                  <p:pic>
                    <p:nvPicPr>
                      <p:cNvPr id="1026" name="Content Placeholder 3"/>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8775" y="2016125"/>
                        <a:ext cx="6199188" cy="3449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lgn="ctr" eaLnBrk="1" hangingPunct="1"/>
            <a:r>
              <a:rPr lang="et-EE" altLang="et-EE" b="1"/>
              <a:t>Perekond</a:t>
            </a:r>
          </a:p>
        </p:txBody>
      </p:sp>
      <p:sp>
        <p:nvSpPr>
          <p:cNvPr id="13315" name="Rectangle 3"/>
          <p:cNvSpPr>
            <a:spLocks noGrp="1" noChangeArrowheads="1"/>
          </p:cNvSpPr>
          <p:nvPr>
            <p:ph idx="1"/>
          </p:nvPr>
        </p:nvSpPr>
        <p:spPr/>
        <p:txBody>
          <a:bodyPr>
            <a:normAutofit fontScale="92500" lnSpcReduction="10000"/>
          </a:bodyPr>
          <a:lstStyle/>
          <a:p>
            <a:pPr eaLnBrk="1" hangingPunct="1">
              <a:buFont typeface="Wingdings" pitchFamily="2" charset="2"/>
              <a:buNone/>
            </a:pPr>
            <a:r>
              <a:rPr lang="et-EE" altLang="et-EE" sz="2400" b="1" dirty="0">
                <a:latin typeface="Times New Roman" panose="02020603050405020304" pitchFamily="18" charset="0"/>
                <a:cs typeface="Times New Roman" panose="02020603050405020304" pitchFamily="18" charset="0"/>
              </a:rPr>
              <a:t>Perekond on sotsiaalne grupp, mida ühendab ühine eluase ja majandamine ning perekonda sündivad lapsed. </a:t>
            </a:r>
          </a:p>
          <a:p>
            <a:pPr eaLnBrk="1" hangingPunct="1">
              <a:buFont typeface="Wingdings" pitchFamily="2" charset="2"/>
              <a:buNone/>
            </a:pPr>
            <a:r>
              <a:rPr lang="et-EE" altLang="et-EE" sz="2400" b="1" dirty="0">
                <a:latin typeface="Times New Roman" panose="02020603050405020304" pitchFamily="18" charset="0"/>
                <a:cs typeface="Times New Roman" panose="02020603050405020304" pitchFamily="18" charset="0"/>
              </a:rPr>
              <a:t>Perekonnas on mõlemast soost täiskasvanuid, kes on omavahel sotsiaalselt aktsepteeritud seksuaalsuhetes ning nende vähemalt üks laps.</a:t>
            </a:r>
          </a:p>
          <a:p>
            <a:pPr eaLnBrk="1" hangingPunct="1">
              <a:buFont typeface="Wingdings" pitchFamily="2" charset="2"/>
              <a:buNone/>
            </a:pPr>
            <a:r>
              <a:rPr lang="et-EE" altLang="et-EE" sz="2400" b="1" dirty="0">
                <a:latin typeface="Times New Roman" panose="02020603050405020304" pitchFamily="18" charset="0"/>
                <a:cs typeface="Times New Roman" panose="02020603050405020304" pitchFamily="18" charset="0"/>
              </a:rPr>
              <a:t>Miks see perekonna definitsioon meie ühiskonda ei sobi</a:t>
            </a:r>
            <a:r>
              <a:rPr lang="et-EE" altLang="et-EE" sz="2400" b="1" dirty="0"/>
              <a:t>?</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t-EE" altLang="et-EE" b="1"/>
              <a:t>…. sest</a:t>
            </a:r>
          </a:p>
        </p:txBody>
      </p:sp>
      <p:sp>
        <p:nvSpPr>
          <p:cNvPr id="14339" name="Rectangle 3"/>
          <p:cNvSpPr>
            <a:spLocks noGrp="1" noChangeArrowheads="1"/>
          </p:cNvSpPr>
          <p:nvPr>
            <p:ph idx="1"/>
          </p:nvPr>
        </p:nvSpPr>
        <p:spPr/>
        <p:txBody>
          <a:bodyPr>
            <a:normAutofit/>
          </a:bodyPr>
          <a:lstStyle/>
          <a:p>
            <a:pPr eaLnBrk="1" hangingPunct="1"/>
            <a:r>
              <a:rPr lang="et-EE" altLang="et-EE" b="1" dirty="0">
                <a:latin typeface="Times New Roman" panose="02020603050405020304" pitchFamily="18" charset="0"/>
                <a:cs typeface="Times New Roman" panose="02020603050405020304" pitchFamily="18" charset="0"/>
              </a:rPr>
              <a:t>Perekond võib koosneda ka ühest täiskasvanust ja lapsest/ lastest</a:t>
            </a:r>
          </a:p>
          <a:p>
            <a:pPr eaLnBrk="1" hangingPunct="1"/>
            <a:r>
              <a:rPr lang="et-EE" altLang="et-EE" b="1" dirty="0">
                <a:latin typeface="Times New Roman" panose="02020603050405020304" pitchFamily="18" charset="0"/>
                <a:cs typeface="Times New Roman" panose="02020603050405020304" pitchFamily="18" charset="0"/>
              </a:rPr>
              <a:t>Laste vanemad ei pea olema vastassoost</a:t>
            </a:r>
          </a:p>
          <a:p>
            <a:pPr eaLnBrk="1" hangingPunct="1"/>
            <a:r>
              <a:rPr lang="et-EE" altLang="et-EE" b="1" dirty="0">
                <a:latin typeface="Times New Roman" panose="02020603050405020304" pitchFamily="18" charset="0"/>
                <a:cs typeface="Times New Roman" panose="02020603050405020304" pitchFamily="18" charset="0"/>
              </a:rPr>
              <a:t>Lapsed on juba perest lahkunud</a:t>
            </a:r>
          </a:p>
          <a:p>
            <a:pPr eaLnBrk="1" hangingPunct="1"/>
            <a:r>
              <a:rPr lang="et-EE" altLang="et-EE" b="1" dirty="0">
                <a:latin typeface="Times New Roman" panose="02020603050405020304" pitchFamily="18" charset="0"/>
                <a:cs typeface="Times New Roman" panose="02020603050405020304" pitchFamily="18" charset="0"/>
              </a:rPr>
              <a:t>Täiskasvanud ei pea olema omavahel abielus, vaid elavad koos nn. kooselus</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t-EE" altLang="et-EE" b="1"/>
              <a:t>Perekonnatüübid</a:t>
            </a:r>
          </a:p>
        </p:txBody>
      </p:sp>
      <p:sp>
        <p:nvSpPr>
          <p:cNvPr id="15363" name="Rectangle 3"/>
          <p:cNvSpPr>
            <a:spLocks noGrp="1" noChangeArrowheads="1"/>
          </p:cNvSpPr>
          <p:nvPr>
            <p:ph idx="1"/>
          </p:nvPr>
        </p:nvSpPr>
        <p:spPr/>
        <p:txBody>
          <a:bodyPr/>
          <a:lstStyle/>
          <a:p>
            <a:pPr eaLnBrk="1" hangingPunct="1"/>
            <a:r>
              <a:rPr lang="et-EE" altLang="et-EE" b="1" dirty="0">
                <a:latin typeface="Times New Roman" panose="02020603050405020304" pitchFamily="18" charset="0"/>
                <a:cs typeface="Times New Roman" panose="02020603050405020304" pitchFamily="18" charset="0"/>
              </a:rPr>
              <a:t>Tuumperekond</a:t>
            </a:r>
          </a:p>
          <a:p>
            <a:pPr eaLnBrk="1" hangingPunct="1"/>
            <a:r>
              <a:rPr lang="et-EE" altLang="et-EE" b="1" dirty="0">
                <a:latin typeface="Times New Roman" panose="02020603050405020304" pitchFamily="18" charset="0"/>
                <a:cs typeface="Times New Roman" panose="02020603050405020304" pitchFamily="18" charset="0"/>
              </a:rPr>
              <a:t> Laiendatud perekond/ suurpere</a:t>
            </a:r>
          </a:p>
          <a:p>
            <a:pPr eaLnBrk="1" hangingPunct="1"/>
            <a:r>
              <a:rPr lang="et-EE" altLang="et-EE" b="1" dirty="0">
                <a:latin typeface="Times New Roman" panose="02020603050405020304" pitchFamily="18" charset="0"/>
                <a:cs typeface="Times New Roman" panose="02020603050405020304" pitchFamily="18" charset="0"/>
              </a:rPr>
              <a:t>Mittetäielik perekond/ üksikvanemapere</a:t>
            </a:r>
          </a:p>
          <a:p>
            <a:pPr eaLnBrk="1" hangingPunct="1"/>
            <a:r>
              <a:rPr lang="et-EE" altLang="et-EE" b="1" dirty="0">
                <a:latin typeface="Times New Roman" panose="02020603050405020304" pitchFamily="18" charset="0"/>
                <a:cs typeface="Times New Roman" panose="02020603050405020304" pitchFamily="18" charset="0"/>
              </a:rPr>
              <a:t> Uuspere</a:t>
            </a:r>
          </a:p>
          <a:p>
            <a:pPr eaLnBrk="1" hangingPunct="1"/>
            <a:r>
              <a:rPr lang="et-EE" altLang="et-EE" b="1" dirty="0">
                <a:latin typeface="Times New Roman" panose="02020603050405020304" pitchFamily="18" charset="0"/>
                <a:cs typeface="Times New Roman" panose="02020603050405020304" pitchFamily="18" charset="0"/>
              </a:rPr>
              <a:t> Lasteta abielupaar</a:t>
            </a:r>
          </a:p>
          <a:p>
            <a:pPr eaLnBrk="1" hangingPunct="1"/>
            <a:endParaRPr lang="et-EE" altLang="et-EE" b="1" dirty="0"/>
          </a:p>
        </p:txBody>
      </p:sp>
    </p:spTree>
  </p:cSld>
  <p:clrMapOvr>
    <a:masterClrMapping/>
  </p:clrMapOvr>
  <p:transition/>
</p:sld>
</file>

<file path=ppt/theme/theme1.xml><?xml version="1.0" encoding="utf-8"?>
<a:theme xmlns:a="http://schemas.openxmlformats.org/drawingml/2006/main" name="Galerii">
  <a:themeElements>
    <a:clrScheme name="Galeri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ii">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6B8AE951FEE5F8418B9E505A4FB2417A" ma:contentTypeVersion="16" ma:contentTypeDescription="Loo uus dokument" ma:contentTypeScope="" ma:versionID="2969a542ce7c5d600e51c8bdbc607986">
  <xsd:schema xmlns:xsd="http://www.w3.org/2001/XMLSchema" xmlns:xs="http://www.w3.org/2001/XMLSchema" xmlns:p="http://schemas.microsoft.com/office/2006/metadata/properties" xmlns:ns3="3af66ccf-7ea5-4272-8c6b-91e5615f1d67" xmlns:ns4="4b7a6a44-5e9e-428a-8216-13e84b30d0a2" targetNamespace="http://schemas.microsoft.com/office/2006/metadata/properties" ma:root="true" ma:fieldsID="2fc14fd93c600fdc7e004aefe8623d2d" ns3:_="" ns4:_="">
    <xsd:import namespace="3af66ccf-7ea5-4272-8c6b-91e5615f1d67"/>
    <xsd:import namespace="4b7a6a44-5e9e-428a-8216-13e84b30d0a2"/>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SearchProperties" minOccurs="0"/>
                <xsd:element ref="ns4:_activity" minOccurs="0"/>
                <xsd:element ref="ns4:MediaServiceObjectDetectorVersions" minOccurs="0"/>
                <xsd:element ref="ns4:MediaServiceSystem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f66ccf-7ea5-4272-8c6b-91e5615f1d67" elementFormDefault="qualified">
    <xsd:import namespace="http://schemas.microsoft.com/office/2006/documentManagement/types"/>
    <xsd:import namespace="http://schemas.microsoft.com/office/infopath/2007/PartnerControls"/>
    <xsd:element name="SharedWithUsers" ma:index="8" nillable="true" ma:displayName="Ühiskasutuse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Ühiskasutusse andmise üksikasjad" ma:description="" ma:internalName="SharedWithDetails" ma:readOnly="true">
      <xsd:simpleType>
        <xsd:restriction base="dms:Note">
          <xsd:maxLength value="255"/>
        </xsd:restriction>
      </xsd:simpleType>
    </xsd:element>
    <xsd:element name="SharingHintHash" ma:index="10" nillable="true" ma:displayName="Vihjeräsi jagamine"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7a6a44-5e9e-428a-8216-13e84b30d0a2"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_activity" ma:index="17" nillable="true" ma:displayName="_activity" ma:hidden="true" ma:internalName="_activity">
      <xsd:simpleType>
        <xsd:restriction base="dms:Note"/>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ystemTags" ma:index="19" nillable="true" ma:displayName="MediaServiceSystemTags" ma:hidden="true" ma:internalName="MediaServiceSystemTags" ma:readOnly="true">
      <xsd:simpleType>
        <xsd:restriction base="dms:Note"/>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utüüp"/>
        <xsd:element ref="dc:title" minOccurs="0" maxOccurs="1" ma:index="4" ma:displayName="Pealkiri"/>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4b7a6a44-5e9e-428a-8216-13e84b30d0a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A7CDB8-FC6C-4D41-97BC-D4F98B088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f66ccf-7ea5-4272-8c6b-91e5615f1d67"/>
    <ds:schemaRef ds:uri="4b7a6a44-5e9e-428a-8216-13e84b30d0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4DB80FF-8A7E-491D-89C9-FF9DB671A37C}">
  <ds:schemaRefs>
    <ds:schemaRef ds:uri="3af66ccf-7ea5-4272-8c6b-91e5615f1d67"/>
    <ds:schemaRef ds:uri="http://purl.org/dc/dcmitype/"/>
    <ds:schemaRef ds:uri="http://schemas.microsoft.com/office/2006/documentManagement/types"/>
    <ds:schemaRef ds:uri="http://schemas.microsoft.com/office/infopath/2007/PartnerControls"/>
    <ds:schemaRef ds:uri="http://www.w3.org/XML/1998/namespace"/>
    <ds:schemaRef ds:uri="http://purl.org/dc/terms/"/>
    <ds:schemaRef ds:uri="http://schemas.microsoft.com/office/2006/metadata/properties"/>
    <ds:schemaRef ds:uri="http://purl.org/dc/elements/1.1/"/>
    <ds:schemaRef ds:uri="http://schemas.openxmlformats.org/package/2006/metadata/core-properties"/>
    <ds:schemaRef ds:uri="4b7a6a44-5e9e-428a-8216-13e84b30d0a2"/>
  </ds:schemaRefs>
</ds:datastoreItem>
</file>

<file path=customXml/itemProps3.xml><?xml version="1.0" encoding="utf-8"?>
<ds:datastoreItem xmlns:ds="http://schemas.openxmlformats.org/officeDocument/2006/customXml" ds:itemID="{938C60C6-59D2-449F-8D71-D3CF0285EF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Gallery</Template>
  <TotalTime>146</TotalTime>
  <Words>2031</Words>
  <Application>Microsoft Office PowerPoint</Application>
  <PresentationFormat>Ekraaniseanss (4:3)</PresentationFormat>
  <Paragraphs>207</Paragraphs>
  <Slides>35</Slides>
  <Notes>6</Notes>
  <HiddenSlides>0</HiddenSlides>
  <MMClips>0</MMClips>
  <ScaleCrop>false</ScaleCrop>
  <HeadingPairs>
    <vt:vector size="8" baseType="variant">
      <vt:variant>
        <vt:lpstr>Kasutatud fondid</vt:lpstr>
      </vt:variant>
      <vt:variant>
        <vt:i4>5</vt:i4>
      </vt:variant>
      <vt:variant>
        <vt:lpstr>Kujundus</vt:lpstr>
      </vt:variant>
      <vt:variant>
        <vt:i4>1</vt:i4>
      </vt:variant>
      <vt:variant>
        <vt:lpstr>Manustatud OLE-serverid</vt:lpstr>
      </vt:variant>
      <vt:variant>
        <vt:i4>1</vt:i4>
      </vt:variant>
      <vt:variant>
        <vt:lpstr>Slaidipealkirjad</vt:lpstr>
      </vt:variant>
      <vt:variant>
        <vt:i4>35</vt:i4>
      </vt:variant>
    </vt:vector>
  </HeadingPairs>
  <TitlesOfParts>
    <vt:vector size="42" baseType="lpstr">
      <vt:lpstr>Arial</vt:lpstr>
      <vt:lpstr>Calibri</vt:lpstr>
      <vt:lpstr>Gill Sans MT</vt:lpstr>
      <vt:lpstr>Times New Roman</vt:lpstr>
      <vt:lpstr>Wingdings</vt:lpstr>
      <vt:lpstr>Galerii</vt:lpstr>
      <vt:lpstr>Microsoft Excel Chart</vt:lpstr>
      <vt:lpstr>Perekonna mõiste, JA kooselu vormid  </vt:lpstr>
      <vt:lpstr>Miks on perekonda vaja?</vt:lpstr>
      <vt:lpstr>Perekond</vt:lpstr>
      <vt:lpstr>Perekond ja /  või leibkond</vt:lpstr>
      <vt:lpstr>Leibkond</vt:lpstr>
      <vt:lpstr>Eesti leibkonnad</vt:lpstr>
      <vt:lpstr>Perekond</vt:lpstr>
      <vt:lpstr>…. sest</vt:lpstr>
      <vt:lpstr>Perekonnatüübid</vt:lpstr>
      <vt:lpstr>Tuumperekond</vt:lpstr>
      <vt:lpstr>Mittetäielik tuumperekond - ühe vanemaga perekond</vt:lpstr>
      <vt:lpstr>Laiendatud perekond ehk suurpere</vt:lpstr>
      <vt:lpstr>Uuspere</vt:lpstr>
      <vt:lpstr>Lasteta abielupaar</vt:lpstr>
      <vt:lpstr>Abielu kaudu tekkinud uued rollid </vt:lpstr>
      <vt:lpstr>Lapsendamine</vt:lpstr>
      <vt:lpstr>Kooselu vormide mitmekesisus</vt:lpstr>
      <vt:lpstr>Abielu mitut moodi</vt:lpstr>
      <vt:lpstr>Perekonna olemus, ülesanded</vt:lpstr>
      <vt:lpstr>Muudatused kaasaegses        perekonnas</vt:lpstr>
      <vt:lpstr>PEREKONNA ÜLESANDED</vt:lpstr>
      <vt:lpstr>PEREKONNA ÜLESANDED</vt:lpstr>
      <vt:lpstr>Maslow  vajaduste hierarhia</vt:lpstr>
      <vt:lpstr>PEREKONNA ÜLESANDED</vt:lpstr>
      <vt:lpstr> SOOJÄTKAMINE</vt:lpstr>
      <vt:lpstr>SEKSUAALFUNKTSIOON</vt:lpstr>
      <vt:lpstr>MAJANDUSLIK TOIMETULEK</vt:lpstr>
      <vt:lpstr>SOTSIALISEERUMINE</vt:lpstr>
      <vt:lpstr>Ema ja lapse kiindumussuhe</vt:lpstr>
      <vt:lpstr>HOOLITSUS</vt:lpstr>
      <vt:lpstr>HARIV/ KULTUURILINE FUNKTSIOON</vt:lpstr>
      <vt:lpstr>TURVALISUSE FUNKTSIOON</vt:lpstr>
      <vt:lpstr>Muutunud funktsioonid    tänapäeval</vt:lpstr>
      <vt:lpstr>Kokkuvõte</vt:lpstr>
      <vt:lpstr>KÜSIMUSED TEEMA KOHTA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Perekonna mõiste, kooselu vormid ja perekonna ülesanded</dc:title>
  <dc:creator>Madly</dc:creator>
  <cp:lastModifiedBy>Eda Rööpmann</cp:lastModifiedBy>
  <cp:revision>16</cp:revision>
  <dcterms:created xsi:type="dcterms:W3CDTF">2017-01-22T13:57:20Z</dcterms:created>
  <dcterms:modified xsi:type="dcterms:W3CDTF">2025-11-10T10:44:20Z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0x0101006B8AE951FEE5F8418B9E505A4FB2417A</vt:lpwstr>
  </property>
</Properties>
</file>