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92" r:id="rId3"/>
    <p:sldId id="390" r:id="rId4"/>
    <p:sldId id="258" r:id="rId5"/>
    <p:sldId id="388" r:id="rId6"/>
    <p:sldId id="384" r:id="rId7"/>
    <p:sldId id="256" r:id="rId8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19C24C-BD03-0F2C-96F2-6824B96DCD7D}" v="423" dt="2025-04-09T09:41:16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a Jürimäe" userId="S::mariana@ag.tartu.ee::62fd5357-bcc7-4b0d-89fc-212d4455a883" providerId="AD" clId="Web-{6119C24C-BD03-0F2C-96F2-6824B96DCD7D}"/>
    <pc:docChg chg="addSld modSld">
      <pc:chgData name="Mariana Jürimäe" userId="S::mariana@ag.tartu.ee::62fd5357-bcc7-4b0d-89fc-212d4455a883" providerId="AD" clId="Web-{6119C24C-BD03-0F2C-96F2-6824B96DCD7D}" dt="2025-04-09T09:41:16.367" v="310"/>
      <pc:docMkLst>
        <pc:docMk/>
      </pc:docMkLst>
      <pc:sldChg chg="addSp delSp modSp">
        <pc:chgData name="Mariana Jürimäe" userId="S::mariana@ag.tartu.ee::62fd5357-bcc7-4b0d-89fc-212d4455a883" providerId="AD" clId="Web-{6119C24C-BD03-0F2C-96F2-6824B96DCD7D}" dt="2025-04-09T09:38:49.051" v="289" actId="20577"/>
        <pc:sldMkLst>
          <pc:docMk/>
          <pc:sldMk cId="3163170286" sldId="256"/>
        </pc:sldMkLst>
        <pc:spChg chg="add del mod">
          <ac:chgData name="Mariana Jürimäe" userId="S::mariana@ag.tartu.ee::62fd5357-bcc7-4b0d-89fc-212d4455a883" providerId="AD" clId="Web-{6119C24C-BD03-0F2C-96F2-6824B96DCD7D}" dt="2025-04-09T08:33:10.405" v="3"/>
          <ac:spMkLst>
            <pc:docMk/>
            <pc:sldMk cId="3163170286" sldId="256"/>
            <ac:spMk id="2" creationId="{AF1B9133-E1CF-C63A-53CE-25C9D027A7D3}"/>
          </ac:spMkLst>
        </pc:spChg>
        <pc:spChg chg="mod">
          <ac:chgData name="Mariana Jürimäe" userId="S::mariana@ag.tartu.ee::62fd5357-bcc7-4b0d-89fc-212d4455a883" providerId="AD" clId="Web-{6119C24C-BD03-0F2C-96F2-6824B96DCD7D}" dt="2025-04-09T09:38:36.410" v="286" actId="20577"/>
          <ac:spMkLst>
            <pc:docMk/>
            <pc:sldMk cId="3163170286" sldId="256"/>
            <ac:spMk id="5" creationId="{87FCC155-9148-7856-1C95-272DF6AA5288}"/>
          </ac:spMkLst>
        </pc:spChg>
        <pc:spChg chg="add mod">
          <ac:chgData name="Mariana Jürimäe" userId="S::mariana@ag.tartu.ee::62fd5357-bcc7-4b0d-89fc-212d4455a883" providerId="AD" clId="Web-{6119C24C-BD03-0F2C-96F2-6824B96DCD7D}" dt="2025-04-09T09:38:49.051" v="289" actId="20577"/>
          <ac:spMkLst>
            <pc:docMk/>
            <pc:sldMk cId="3163170286" sldId="256"/>
            <ac:spMk id="6" creationId="{9AFDB56B-2926-E2A4-AC3E-5439ABE46246}"/>
          </ac:spMkLst>
        </pc:spChg>
        <pc:spChg chg="mod">
          <ac:chgData name="Mariana Jürimäe" userId="S::mariana@ag.tartu.ee::62fd5357-bcc7-4b0d-89fc-212d4455a883" providerId="AD" clId="Web-{6119C24C-BD03-0F2C-96F2-6824B96DCD7D}" dt="2025-04-09T09:38:31.504" v="285" actId="20577"/>
          <ac:spMkLst>
            <pc:docMk/>
            <pc:sldMk cId="3163170286" sldId="256"/>
            <ac:spMk id="7" creationId="{7324EEA0-8363-23BE-B676-CAC88348A1D4}"/>
          </ac:spMkLst>
        </pc:spChg>
        <pc:spChg chg="mod">
          <ac:chgData name="Mariana Jürimäe" userId="S::mariana@ag.tartu.ee::62fd5357-bcc7-4b0d-89fc-212d4455a883" providerId="AD" clId="Web-{6119C24C-BD03-0F2C-96F2-6824B96DCD7D}" dt="2025-04-09T09:38:40.363" v="287" actId="20577"/>
          <ac:spMkLst>
            <pc:docMk/>
            <pc:sldMk cId="3163170286" sldId="256"/>
            <ac:spMk id="11" creationId="{23FDAB31-6B8D-90A4-9D72-949628AA30A2}"/>
          </ac:spMkLst>
        </pc:spChg>
        <pc:spChg chg="mod">
          <ac:chgData name="Mariana Jürimäe" userId="S::mariana@ag.tartu.ee::62fd5357-bcc7-4b0d-89fc-212d4455a883" providerId="AD" clId="Web-{6119C24C-BD03-0F2C-96F2-6824B96DCD7D}" dt="2025-04-09T09:38:45.223" v="288" actId="20577"/>
          <ac:spMkLst>
            <pc:docMk/>
            <pc:sldMk cId="3163170286" sldId="256"/>
            <ac:spMk id="15" creationId="{7320737F-E964-CE11-1878-BFC3C254BC94}"/>
          </ac:spMkLst>
        </pc:spChg>
      </pc:sldChg>
      <pc:sldChg chg="addSp modSp addAnim delAnim">
        <pc:chgData name="Mariana Jürimäe" userId="S::mariana@ag.tartu.ee::62fd5357-bcc7-4b0d-89fc-212d4455a883" providerId="AD" clId="Web-{6119C24C-BD03-0F2C-96F2-6824B96DCD7D}" dt="2025-04-09T09:41:16.367" v="310"/>
        <pc:sldMkLst>
          <pc:docMk/>
          <pc:sldMk cId="2254491292" sldId="258"/>
        </pc:sldMkLst>
        <pc:spChg chg="mod">
          <ac:chgData name="Mariana Jürimäe" userId="S::mariana@ag.tartu.ee::62fd5357-bcc7-4b0d-89fc-212d4455a883" providerId="AD" clId="Web-{6119C24C-BD03-0F2C-96F2-6824B96DCD7D}" dt="2025-04-09T08:49:52.574" v="125" actId="1076"/>
          <ac:spMkLst>
            <pc:docMk/>
            <pc:sldMk cId="2254491292" sldId="258"/>
            <ac:spMk id="2" creationId="{8AED9B52-8052-A084-CC29-A7A5AABF6631}"/>
          </ac:spMkLst>
        </pc:spChg>
        <pc:spChg chg="mod">
          <ac:chgData name="Mariana Jürimäe" userId="S::mariana@ag.tartu.ee::62fd5357-bcc7-4b0d-89fc-212d4455a883" providerId="AD" clId="Web-{6119C24C-BD03-0F2C-96F2-6824B96DCD7D}" dt="2025-04-09T09:31:30.415" v="241" actId="14100"/>
          <ac:spMkLst>
            <pc:docMk/>
            <pc:sldMk cId="2254491292" sldId="258"/>
            <ac:spMk id="3" creationId="{00000000-0000-0000-0000-000000000000}"/>
          </ac:spMkLst>
        </pc:spChg>
        <pc:spChg chg="mod">
          <ac:chgData name="Mariana Jürimäe" userId="S::mariana@ag.tartu.ee::62fd5357-bcc7-4b0d-89fc-212d4455a883" providerId="AD" clId="Web-{6119C24C-BD03-0F2C-96F2-6824B96DCD7D}" dt="2025-04-09T08:36:29.908" v="78" actId="1076"/>
          <ac:spMkLst>
            <pc:docMk/>
            <pc:sldMk cId="2254491292" sldId="258"/>
            <ac:spMk id="5" creationId="{00000000-0000-0000-0000-000000000000}"/>
          </ac:spMkLst>
        </pc:spChg>
        <pc:spChg chg="mod">
          <ac:chgData name="Mariana Jürimäe" userId="S::mariana@ag.tartu.ee::62fd5357-bcc7-4b0d-89fc-212d4455a883" providerId="AD" clId="Web-{6119C24C-BD03-0F2C-96F2-6824B96DCD7D}" dt="2025-04-09T08:50:50.809" v="154" actId="1076"/>
          <ac:spMkLst>
            <pc:docMk/>
            <pc:sldMk cId="2254491292" sldId="258"/>
            <ac:spMk id="6" creationId="{9D22BBEF-7713-C8FA-2608-DCDC958807D2}"/>
          </ac:spMkLst>
        </pc:spChg>
        <pc:spChg chg="mod">
          <ac:chgData name="Mariana Jürimäe" userId="S::mariana@ag.tartu.ee::62fd5357-bcc7-4b0d-89fc-212d4455a883" providerId="AD" clId="Web-{6119C24C-BD03-0F2C-96F2-6824B96DCD7D}" dt="2025-04-09T09:30:01.210" v="164" actId="1076"/>
          <ac:spMkLst>
            <pc:docMk/>
            <pc:sldMk cId="2254491292" sldId="258"/>
            <ac:spMk id="12" creationId="{C22F8B6E-7387-49B7-BB00-D7AD7E701AF6}"/>
          </ac:spMkLst>
        </pc:spChg>
        <pc:spChg chg="mod">
          <ac:chgData name="Mariana Jürimäe" userId="S::mariana@ag.tartu.ee::62fd5357-bcc7-4b0d-89fc-212d4455a883" providerId="AD" clId="Web-{6119C24C-BD03-0F2C-96F2-6824B96DCD7D}" dt="2025-04-09T09:30:10.242" v="167" actId="1076"/>
          <ac:spMkLst>
            <pc:docMk/>
            <pc:sldMk cId="2254491292" sldId="258"/>
            <ac:spMk id="13" creationId="{4D18F5A3-7731-9DAD-51D4-21716D98E187}"/>
          </ac:spMkLst>
        </pc:spChg>
        <pc:spChg chg="mod">
          <ac:chgData name="Mariana Jürimäe" userId="S::mariana@ag.tartu.ee::62fd5357-bcc7-4b0d-89fc-212d4455a883" providerId="AD" clId="Web-{6119C24C-BD03-0F2C-96F2-6824B96DCD7D}" dt="2025-04-09T09:30:12.570" v="168" actId="1076"/>
          <ac:spMkLst>
            <pc:docMk/>
            <pc:sldMk cId="2254491292" sldId="258"/>
            <ac:spMk id="15" creationId="{5DFEA7A3-2E23-46B0-F897-8CE2DA9C17CA}"/>
          </ac:spMkLst>
        </pc:spChg>
        <pc:spChg chg="mod">
          <ac:chgData name="Mariana Jürimäe" userId="S::mariana@ag.tartu.ee::62fd5357-bcc7-4b0d-89fc-212d4455a883" providerId="AD" clId="Web-{6119C24C-BD03-0F2C-96F2-6824B96DCD7D}" dt="2025-04-09T09:29:46.147" v="159" actId="1076"/>
          <ac:spMkLst>
            <pc:docMk/>
            <pc:sldMk cId="2254491292" sldId="258"/>
            <ac:spMk id="17" creationId="{19A00678-752C-9E0A-FD79-5CFB5DB1D5AD}"/>
          </ac:spMkLst>
        </pc:spChg>
        <pc:spChg chg="mod">
          <ac:chgData name="Mariana Jürimäe" userId="S::mariana@ag.tartu.ee::62fd5357-bcc7-4b0d-89fc-212d4455a883" providerId="AD" clId="Web-{6119C24C-BD03-0F2C-96F2-6824B96DCD7D}" dt="2025-04-09T09:30:07.210" v="166" actId="1076"/>
          <ac:spMkLst>
            <pc:docMk/>
            <pc:sldMk cId="2254491292" sldId="258"/>
            <ac:spMk id="20" creationId="{A36713A9-7ECD-84F5-9FA7-B425648F2E06}"/>
          </ac:spMkLst>
        </pc:spChg>
        <pc:spChg chg="mod">
          <ac:chgData name="Mariana Jürimäe" userId="S::mariana@ag.tartu.ee::62fd5357-bcc7-4b0d-89fc-212d4455a883" providerId="AD" clId="Web-{6119C24C-BD03-0F2C-96F2-6824B96DCD7D}" dt="2025-04-09T09:30:04.601" v="165" actId="1076"/>
          <ac:spMkLst>
            <pc:docMk/>
            <pc:sldMk cId="2254491292" sldId="258"/>
            <ac:spMk id="22" creationId="{2D393478-5952-282A-A42C-F4BD591323FB}"/>
          </ac:spMkLst>
        </pc:spChg>
        <pc:spChg chg="mod">
          <ac:chgData name="Mariana Jürimäe" userId="S::mariana@ag.tartu.ee::62fd5357-bcc7-4b0d-89fc-212d4455a883" providerId="AD" clId="Web-{6119C24C-BD03-0F2C-96F2-6824B96DCD7D}" dt="2025-04-09T09:30:37.836" v="191" actId="20577"/>
          <ac:spMkLst>
            <pc:docMk/>
            <pc:sldMk cId="2254491292" sldId="258"/>
            <ac:spMk id="23" creationId="{00000000-0000-0000-0000-000000000000}"/>
          </ac:spMkLst>
        </pc:spChg>
        <pc:picChg chg="mod">
          <ac:chgData name="Mariana Jürimäe" userId="S::mariana@ag.tartu.ee::62fd5357-bcc7-4b0d-89fc-212d4455a883" providerId="AD" clId="Web-{6119C24C-BD03-0F2C-96F2-6824B96DCD7D}" dt="2025-04-09T09:34:01.263" v="270" actId="1076"/>
          <ac:picMkLst>
            <pc:docMk/>
            <pc:sldMk cId="2254491292" sldId="258"/>
            <ac:picMk id="4" creationId="{12E86DB0-4F46-4A09-A001-A047B45358E1}"/>
          </ac:picMkLst>
        </pc:picChg>
        <pc:picChg chg="add mod">
          <ac:chgData name="Mariana Jürimäe" userId="S::mariana@ag.tartu.ee::62fd5357-bcc7-4b0d-89fc-212d4455a883" providerId="AD" clId="Web-{6119C24C-BD03-0F2C-96F2-6824B96DCD7D}" dt="2025-04-09T09:32:20.135" v="246" actId="14100"/>
          <ac:picMkLst>
            <pc:docMk/>
            <pc:sldMk cId="2254491292" sldId="258"/>
            <ac:picMk id="7" creationId="{CC65FD57-B62F-179D-1338-EE3717A3A34F}"/>
          </ac:picMkLst>
        </pc:picChg>
        <pc:picChg chg="mod">
          <ac:chgData name="Mariana Jürimäe" userId="S::mariana@ag.tartu.ee::62fd5357-bcc7-4b0d-89fc-212d4455a883" providerId="AD" clId="Web-{6119C24C-BD03-0F2C-96F2-6824B96DCD7D}" dt="2025-04-09T09:32:13.338" v="244" actId="1076"/>
          <ac:picMkLst>
            <pc:docMk/>
            <pc:sldMk cId="2254491292" sldId="258"/>
            <ac:picMk id="8" creationId="{6CD56C07-5F61-9832-16FD-7B5DC7284EC6}"/>
          </ac:picMkLst>
        </pc:picChg>
        <pc:picChg chg="mod">
          <ac:chgData name="Mariana Jürimäe" userId="S::mariana@ag.tartu.ee::62fd5357-bcc7-4b0d-89fc-212d4455a883" providerId="AD" clId="Web-{6119C24C-BD03-0F2C-96F2-6824B96DCD7D}" dt="2025-04-09T09:32:35.354" v="252" actId="1076"/>
          <ac:picMkLst>
            <pc:docMk/>
            <pc:sldMk cId="2254491292" sldId="258"/>
            <ac:picMk id="9" creationId="{DBB4E273-F95D-E303-F5A1-ECE19B40E8E9}"/>
          </ac:picMkLst>
        </pc:picChg>
        <pc:picChg chg="add mod">
          <ac:chgData name="Mariana Jürimäe" userId="S::mariana@ag.tartu.ee::62fd5357-bcc7-4b0d-89fc-212d4455a883" providerId="AD" clId="Web-{6119C24C-BD03-0F2C-96F2-6824B96DCD7D}" dt="2025-04-09T09:34:06.747" v="272" actId="14100"/>
          <ac:picMkLst>
            <pc:docMk/>
            <pc:sldMk cId="2254491292" sldId="258"/>
            <ac:picMk id="10" creationId="{CB9E5A71-8364-FC7D-3C8F-C34E6A23F8B7}"/>
          </ac:picMkLst>
        </pc:picChg>
        <pc:picChg chg="mod">
          <ac:chgData name="Mariana Jürimäe" userId="S::mariana@ag.tartu.ee::62fd5357-bcc7-4b0d-89fc-212d4455a883" providerId="AD" clId="Web-{6119C24C-BD03-0F2C-96F2-6824B96DCD7D}" dt="2025-04-09T09:30:14.585" v="169" actId="1076"/>
          <ac:picMkLst>
            <pc:docMk/>
            <pc:sldMk cId="2254491292" sldId="258"/>
            <ac:picMk id="24" creationId="{72314E44-CD40-7BC4-0F13-323F9BBE5D93}"/>
          </ac:picMkLst>
        </pc:picChg>
      </pc:sldChg>
      <pc:sldChg chg="addSp modSp addAnim delAnim">
        <pc:chgData name="Mariana Jürimäe" userId="S::mariana@ag.tartu.ee::62fd5357-bcc7-4b0d-89fc-212d4455a883" providerId="AD" clId="Web-{6119C24C-BD03-0F2C-96F2-6824B96DCD7D}" dt="2025-04-09T09:39:22.739" v="292"/>
        <pc:sldMkLst>
          <pc:docMk/>
          <pc:sldMk cId="1857596762" sldId="390"/>
        </pc:sldMkLst>
        <pc:spChg chg="add mod">
          <ac:chgData name="Mariana Jürimäe" userId="S::mariana@ag.tartu.ee::62fd5357-bcc7-4b0d-89fc-212d4455a883" providerId="AD" clId="Web-{6119C24C-BD03-0F2C-96F2-6824B96DCD7D}" dt="2025-04-09T08:36:12.048" v="76" actId="1076"/>
          <ac:spMkLst>
            <pc:docMk/>
            <pc:sldMk cId="1857596762" sldId="390"/>
            <ac:spMk id="4" creationId="{BEC34993-A0B2-703A-78D8-0EC12109CDFE}"/>
          </ac:spMkLst>
        </pc:spChg>
        <pc:spChg chg="mod">
          <ac:chgData name="Mariana Jürimäe" userId="S::mariana@ag.tartu.ee::62fd5357-bcc7-4b0d-89fc-212d4455a883" providerId="AD" clId="Web-{6119C24C-BD03-0F2C-96F2-6824B96DCD7D}" dt="2025-04-09T08:36:17.986" v="77" actId="1076"/>
          <ac:spMkLst>
            <pc:docMk/>
            <pc:sldMk cId="1857596762" sldId="390"/>
            <ac:spMk id="13" creationId="{3A8CC2D0-D458-AAAE-2C41-132D176C1B07}"/>
          </ac:spMkLst>
        </pc:spChg>
      </pc:sldChg>
      <pc:sldChg chg="addSp delSp modSp new">
        <pc:chgData name="Mariana Jürimäe" userId="S::mariana@ag.tartu.ee::62fd5357-bcc7-4b0d-89fc-212d4455a883" providerId="AD" clId="Web-{6119C24C-BD03-0F2C-96F2-6824B96DCD7D}" dt="2025-04-09T09:38:13.394" v="284" actId="1076"/>
        <pc:sldMkLst>
          <pc:docMk/>
          <pc:sldMk cId="2005116872" sldId="391"/>
        </pc:sldMkLst>
        <pc:spChg chg="mod">
          <ac:chgData name="Mariana Jürimäe" userId="S::mariana@ag.tartu.ee::62fd5357-bcc7-4b0d-89fc-212d4455a883" providerId="AD" clId="Web-{6119C24C-BD03-0F2C-96F2-6824B96DCD7D}" dt="2025-04-09T09:35:07.499" v="276" actId="1076"/>
          <ac:spMkLst>
            <pc:docMk/>
            <pc:sldMk cId="2005116872" sldId="391"/>
            <ac:spMk id="2" creationId="{2919D94B-EBB1-8D81-0F54-79F6FB22E816}"/>
          </ac:spMkLst>
        </pc:spChg>
        <pc:spChg chg="del">
          <ac:chgData name="Mariana Jürimäe" userId="S::mariana@ag.tartu.ee::62fd5357-bcc7-4b0d-89fc-212d4455a883" providerId="AD" clId="Web-{6119C24C-BD03-0F2C-96F2-6824B96DCD7D}" dt="2025-04-09T09:34:56.295" v="273"/>
          <ac:spMkLst>
            <pc:docMk/>
            <pc:sldMk cId="2005116872" sldId="391"/>
            <ac:spMk id="3" creationId="{FB046C48-6C30-A5C6-7F95-99E7A64A2DFA}"/>
          </ac:spMkLst>
        </pc:spChg>
        <pc:spChg chg="del">
          <ac:chgData name="Mariana Jürimäe" userId="S::mariana@ag.tartu.ee::62fd5357-bcc7-4b0d-89fc-212d4455a883" providerId="AD" clId="Web-{6119C24C-BD03-0F2C-96F2-6824B96DCD7D}" dt="2025-04-09T09:37:10.705" v="277"/>
          <ac:spMkLst>
            <pc:docMk/>
            <pc:sldMk cId="2005116872" sldId="391"/>
            <ac:spMk id="4" creationId="{CC54D8DD-ECEC-102B-F766-B8B1F2618F48}"/>
          </ac:spMkLst>
        </pc:spChg>
        <pc:spChg chg="add del mod">
          <ac:chgData name="Mariana Jürimäe" userId="S::mariana@ag.tartu.ee::62fd5357-bcc7-4b0d-89fc-212d4455a883" providerId="AD" clId="Web-{6119C24C-BD03-0F2C-96F2-6824B96DCD7D}" dt="2025-04-09T09:38:03.206" v="281"/>
          <ac:spMkLst>
            <pc:docMk/>
            <pc:sldMk cId="2005116872" sldId="391"/>
            <ac:spMk id="8" creationId="{523184D4-315F-72AF-756E-1932988906E5}"/>
          </ac:spMkLst>
        </pc:spChg>
        <pc:picChg chg="add mod ord">
          <ac:chgData name="Mariana Jürimäe" userId="S::mariana@ag.tartu.ee::62fd5357-bcc7-4b0d-89fc-212d4455a883" providerId="AD" clId="Web-{6119C24C-BD03-0F2C-96F2-6824B96DCD7D}" dt="2025-04-09T09:35:03.139" v="275" actId="14100"/>
          <ac:picMkLst>
            <pc:docMk/>
            <pc:sldMk cId="2005116872" sldId="391"/>
            <ac:picMk id="5" creationId="{260FB6B4-4B7E-0DC4-9DEA-2DF1B8D4CF41}"/>
          </ac:picMkLst>
        </pc:picChg>
        <pc:picChg chg="add del mod ord">
          <ac:chgData name="Mariana Jürimäe" userId="S::mariana@ag.tartu.ee::62fd5357-bcc7-4b0d-89fc-212d4455a883" providerId="AD" clId="Web-{6119C24C-BD03-0F2C-96F2-6824B96DCD7D}" dt="2025-04-09T09:37:37.002" v="280"/>
          <ac:picMkLst>
            <pc:docMk/>
            <pc:sldMk cId="2005116872" sldId="391"/>
            <ac:picMk id="6" creationId="{9109F72C-009D-2E9E-7A68-114C15210FFE}"/>
          </ac:picMkLst>
        </pc:picChg>
        <pc:picChg chg="add mod ord">
          <ac:chgData name="Mariana Jürimäe" userId="S::mariana@ag.tartu.ee::62fd5357-bcc7-4b0d-89fc-212d4455a883" providerId="AD" clId="Web-{6119C24C-BD03-0F2C-96F2-6824B96DCD7D}" dt="2025-04-09T09:38:13.394" v="284" actId="1076"/>
          <ac:picMkLst>
            <pc:docMk/>
            <pc:sldMk cId="2005116872" sldId="391"/>
            <ac:picMk id="9" creationId="{A523A6C2-D90C-9542-20CE-2240D719BEE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F5D5523-2149-4D9F-86F2-56DFAA2B6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86C793DC-0AE2-450F-8F0F-8AD681464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CD9279C8-72B5-472A-B218-85A8135B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D680-692A-4732-9C6D-FCAA1D369BB6}" type="datetimeFigureOut">
              <a:rPr lang="et-EE" smtClean="0"/>
              <a:t>05.10.2025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0B6BA1F6-D769-4E65-89D8-1D0B380A6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5FEAB48-C203-49B7-A1CA-18D43B06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23DE-C118-4B0A-B011-483E577984F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0430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59D7ED6-3B80-4F1D-8F2A-E7A9B768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C3084C41-DA58-48A1-A934-700DC2D95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EE2DB2FE-F1A7-475C-8D72-DC2E21645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D680-692A-4732-9C6D-FCAA1D369BB6}" type="datetimeFigureOut">
              <a:rPr lang="et-EE" smtClean="0"/>
              <a:t>05.10.2025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9AFFB79E-2AFF-487D-879E-8BA1672A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33C46BF6-D4FB-404D-BBAA-6338602A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23DE-C118-4B0A-B011-483E577984F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5749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E9288FAB-6C5F-4ED0-9B7C-40431016B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AAE9B92E-6510-490E-B367-BF5449BC7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BB94C7CF-16EE-4EA7-B0B9-E4AFC67D8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D680-692A-4732-9C6D-FCAA1D369BB6}" type="datetimeFigureOut">
              <a:rPr lang="et-EE" smtClean="0"/>
              <a:t>05.10.2025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57076A2A-F6CA-4470-B4E6-32B38CE0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C001FB82-E565-46A8-B4FD-4707BDA4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23DE-C118-4B0A-B011-483E577984F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64977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7BE6AC-D922-44C2-81FC-243613EDE8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F7B7FF-A4C0-4316-A450-0011041945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41B7D0-1525-4437-98A9-6FC08317F7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D72EF-CC73-4A21-ACE8-65EDBE856EB3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131865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85712F-5DA8-4421-8CF0-2CB34A049D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C7FF9F-14E2-4E24-8922-C8EBCFF704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F366D1-6D1F-4D82-8229-13F7F40427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4F567-DC76-408D-B13F-DAB031F488DD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154239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AA87AC-B0DE-403D-B5BD-9BCC3D31F1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BE199E-6105-44C1-B09D-043B2A2557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0DDD6E-DBE5-4779-A964-DF14C5E882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BEDF8B-6A70-42A6-9D39-39955419DEE3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151905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E7D4E-CCE4-46D3-BE8D-0A708A11CF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5C4790-5FF2-469E-9FBF-4CF50392C1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0C4A3B-F214-4B43-BB1D-E5055CC01B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1D0D8-82C9-4CAF-8A2E-CFCD6FEDC6B3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889461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133FD53-DB0B-44C8-AAAA-45769203B7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03E25AF-13D2-4FE5-B067-D602EC76D5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F33BDB-2BF0-4190-83E7-98BB43EB47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E9FFF3-4C60-437B-B58E-5958160ED97B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388261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22858C4-E09F-4954-AF04-24A7556F7F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CB9965-8539-41C4-B9D1-3D02637B6D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88EA74-0274-4CB4-82D2-E5C8949FE7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55E94-C05B-4034-862C-2CFED941A999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888641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942837E-6C64-4CA2-8D9F-885DC885FC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2E80D0-AD6F-437C-8124-C3B281001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C1A08DD-3C1A-4C11-B20C-FC5E774F46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763D9-0CA1-4522-B865-2EE96A749A23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4232542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9EC571-720D-4149-A35C-574D9F862E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F5ADDF-A974-4412-B159-6FA0BC1A63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A0562E-5D07-4C8C-9667-47A3A733D4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0F8B6C-CF17-41DB-B68D-B48EB3014F2B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64291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43C3F37-935E-4770-B3DC-5831649A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D0F8D2F-169E-4139-81EA-882181F91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E363A795-F372-4895-88BF-AD63DAE43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D680-692A-4732-9C6D-FCAA1D369BB6}" type="datetimeFigureOut">
              <a:rPr lang="et-EE" smtClean="0"/>
              <a:t>05.10.2025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9437B102-0427-422C-AC53-0D03C50D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577182F-EC5E-48ED-8812-8F1D3DBC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23DE-C118-4B0A-B011-483E577984F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84190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025D9D-D3AD-463D-955A-8320F7B174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D72F19-DD55-4A77-88BB-64D6EF0A22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F6837F-135C-4117-9E28-4D02C8F003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9858A-BDC6-43DE-83A4-BBADA76ECAC0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564705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1AD5F9-0CCC-45C3-B598-B96EC4CF79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234AA4-B2D5-4EE6-BC9A-9CFF6511B2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F8F2E3-8074-48C2-9FD6-87AF32F478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7A6BA1-5CAF-44DD-9747-971A6AC1BFD4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194466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2978A5-EA89-4072-8B89-EDD59F0CB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22B656-04CD-4DF4-BF73-FB63B45B85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9E56E-3EDC-4AAD-B477-A0D1ED9D45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02FE7-6694-4031-9FAB-EB29F5A2D847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877340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4132E2E-67E7-4F2C-AB28-7389B68188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D223EFD-6D19-4101-8DA3-118C773F4C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D907A77-66D8-4DB5-AA30-04C26389D1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40F1F4-F708-4242-A669-0DEE459FC646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4294210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BCA0C-FC0F-4C73-A13A-723D7CE11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88915-264C-47B1-9ADF-6845B7E087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C631E-1496-4B93-A771-CD9B9F68DC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u="sng"/>
            </a:lvl1pPr>
          </a:lstStyle>
          <a:p>
            <a:fld id="{31852C7E-3837-4667-A9FB-ACD256A408C1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48408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C9C28A4-51DD-4A32-8F0F-B47859862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59DA680-C58B-4D1C-8620-817B1B93E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14181D80-1442-4C3E-B112-0D0BAA4C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D680-692A-4732-9C6D-FCAA1D369BB6}" type="datetimeFigureOut">
              <a:rPr lang="et-EE" smtClean="0"/>
              <a:t>05.10.2025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51A526B5-5A7A-44A1-AAD2-72447F03F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8A97CCDA-1255-4886-B9EC-B98F3E7D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23DE-C118-4B0A-B011-483E577984F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9214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41F2ED8-796C-40C2-934E-189682931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83C9123-9871-4EB7-942D-7574F159D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8184EFD8-13E8-4468-BBE6-40D2020C1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0BB85901-92FB-4686-9342-2E3607457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D680-692A-4732-9C6D-FCAA1D369BB6}" type="datetimeFigureOut">
              <a:rPr lang="et-EE" smtClean="0"/>
              <a:t>05.10.2025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7F715A04-8657-4785-B58D-1F275BE6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15AC4BAE-901F-488A-A3F7-D92B9BB9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23DE-C118-4B0A-B011-483E577984F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7558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9A81F0A-2D08-4CD0-9771-26BBB74E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FC46EC3E-E802-495B-B30C-43601D989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9043D72D-1A8B-4864-8F59-30CA94F69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335E0608-EABE-46F4-92D4-992CD092A4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81B88AC2-2650-4B2C-B978-5619F0A7A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6737D411-32EF-4A2E-B549-C64FAFD14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D680-692A-4732-9C6D-FCAA1D369BB6}" type="datetimeFigureOut">
              <a:rPr lang="et-EE" smtClean="0"/>
              <a:t>05.10.2025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C28AB9AE-FEB1-417D-A7F4-2D70A1C51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C16CB612-221B-4F98-91AF-F608F51E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23DE-C118-4B0A-B011-483E577984F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9873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1EC33DE-0D2C-4DF9-972F-24989C41F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6C2A6D41-15CF-4283-A2BE-D2756DD61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D680-692A-4732-9C6D-FCAA1D369BB6}" type="datetimeFigureOut">
              <a:rPr lang="et-EE" smtClean="0"/>
              <a:t>05.10.2025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0AF77D7B-42EE-42DF-9D2E-7AC39DFF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D5236720-2959-4235-851D-A3AF06E9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23DE-C118-4B0A-B011-483E577984F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5248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6128C3DC-9394-4C7B-87E8-0EA6C1EB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D680-692A-4732-9C6D-FCAA1D369BB6}" type="datetimeFigureOut">
              <a:rPr lang="et-EE" smtClean="0"/>
              <a:t>05.10.2025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5EEF0FC0-F87E-4CEA-8B91-3F7111B6B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06933720-5860-46E1-9961-2A334B70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23DE-C118-4B0A-B011-483E577984F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1868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2BDE3BA-8CAF-418D-B2EA-CCE02796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24959F6-A93C-41E5-8A50-1BBFB5736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331D1F5-1380-499C-B2B9-C4DF17B7D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40A9E68F-DB74-4607-BF75-BB49FB47C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D680-692A-4732-9C6D-FCAA1D369BB6}" type="datetimeFigureOut">
              <a:rPr lang="et-EE" smtClean="0"/>
              <a:t>05.10.2025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F90BBBCF-C532-4BA0-98B8-7506B980C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90B82E92-F34C-4EE1-92B1-E79598C2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23DE-C118-4B0A-B011-483E577984F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66379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B28928D-B789-4628-80D0-AF851019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E71D605D-FCD5-4C97-860B-870BFAC4A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006BB78C-AE9A-4AB7-91E5-5F9DB97A1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3FF57C78-B4A7-444C-AA97-5805EC65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D680-692A-4732-9C6D-FCAA1D369BB6}" type="datetimeFigureOut">
              <a:rPr lang="et-EE" smtClean="0"/>
              <a:t>05.10.2025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7E42BD4F-08D7-4D66-B811-6DB739A4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CA3DD501-E5FF-4E38-B013-654A322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23DE-C118-4B0A-B011-483E577984F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5441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74E90FB4-BC98-4A8A-92CE-F9B11F1E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553F9232-56E3-48F6-998F-C066B2BB4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E790F1EB-684A-4A81-9EA7-1C88A2A8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AD680-692A-4732-9C6D-FCAA1D369BB6}" type="datetimeFigureOut">
              <a:rPr lang="et-EE" smtClean="0"/>
              <a:t>05.10.2025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11ED3411-6BF9-4ACB-96E4-3A2C61B7B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C4C49B2-F0C2-4347-8FD9-833925FB0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B23DE-C118-4B0A-B011-483E577984F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5533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3B8DC9C-C88D-44F9-BEBE-6DA9EF472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6FA3016-80BB-4B6B-B04E-6C6912FEB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/>
              <a:t>Click to edit Master text styles</a:t>
            </a:r>
          </a:p>
          <a:p>
            <a:pPr lvl="1"/>
            <a:r>
              <a:rPr lang="en-US" altLang="et-EE"/>
              <a:t>Second level</a:t>
            </a:r>
          </a:p>
          <a:p>
            <a:pPr lvl="2"/>
            <a:r>
              <a:rPr lang="en-US" altLang="et-EE"/>
              <a:t>Third level</a:t>
            </a:r>
          </a:p>
          <a:p>
            <a:pPr lvl="3"/>
            <a:r>
              <a:rPr lang="en-US" altLang="et-EE"/>
              <a:t>Fourth level</a:t>
            </a:r>
          </a:p>
          <a:p>
            <a:pPr lvl="4"/>
            <a:r>
              <a:rPr lang="en-US" altLang="et-EE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1056F7-189C-49CB-94EC-9E7FFB33DE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 u="none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BA4395A-4C0B-4FD1-A521-4625444A0F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 u="none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032F75-CC83-4A22-8241-D5556355CC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u="none"/>
            </a:lvl1pPr>
          </a:lstStyle>
          <a:p>
            <a:fld id="{30691089-5A0C-4D19-9D3F-630FE35E3619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4197782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919D5-2241-B525-1652-86270FF2F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B757329-E3BE-771F-DAF8-6261531A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364" y="-4178"/>
            <a:ext cx="7372927" cy="433339"/>
          </a:xfrm>
        </p:spPr>
        <p:txBody>
          <a:bodyPr>
            <a:noAutofit/>
          </a:bodyPr>
          <a:lstStyle/>
          <a:p>
            <a:pPr algn="r"/>
            <a:r>
              <a:rPr lang="et-EE" sz="2800" b="1" dirty="0"/>
              <a:t>Stiilide üldised tunnused kokkuvõtvalt</a:t>
            </a:r>
            <a:endParaRPr lang="et-EE" sz="2800" b="1" dirty="0">
              <a:ea typeface="Calibri Light"/>
              <a:cs typeface="Calibri Light"/>
            </a:endParaRP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7EFCB1C0-939E-48D2-3B2E-5235A2EFE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0" t="9136" r="11610" b="10338"/>
          <a:stretch/>
        </p:blipFill>
        <p:spPr>
          <a:xfrm>
            <a:off x="8823136" y="3079000"/>
            <a:ext cx="1146694" cy="1367568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9113EC8D-C4B5-99DE-03BF-B02461504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751" y="491382"/>
            <a:ext cx="989336" cy="1356199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782C9B10-0AC1-3B79-6179-2AE957DC2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820" y="1413245"/>
            <a:ext cx="1287202" cy="1570076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A0518618-9A17-9509-73EE-C043214F9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326" y="5694967"/>
            <a:ext cx="1428953" cy="1145189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F7819FEA-3762-1DA6-373D-F78EEE7E9B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6" t="3313" r="1359" b="1847"/>
          <a:stretch/>
        </p:blipFill>
        <p:spPr>
          <a:xfrm>
            <a:off x="10678543" y="4494638"/>
            <a:ext cx="1520417" cy="1200329"/>
          </a:xfrm>
          <a:prstGeom prst="rect">
            <a:avLst/>
          </a:prstGeom>
        </p:spPr>
      </p:pic>
      <p:pic>
        <p:nvPicPr>
          <p:cNvPr id="1026" name="Picture 2" descr="Still Life with Fruit Pie and various Objects - Heda, Willem Claesz.. Museo  Nacional Thyssen-Bornemisza">
            <a:extLst>
              <a:ext uri="{FF2B5EF4-FFF2-40B4-BE49-F238E27FC236}">
                <a16:creationId xmlns:a16="http://schemas.microsoft.com/office/drawing/2014/main" id="{2C1D15D1-6D08-1FA9-7110-099E1E465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850" y="2520397"/>
            <a:ext cx="1367150" cy="85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895875-9A44-66C0-BFCF-AD7CC79E324F}"/>
              </a:ext>
            </a:extLst>
          </p:cNvPr>
          <p:cNvSpPr txBox="1"/>
          <p:nvPr/>
        </p:nvSpPr>
        <p:spPr>
          <a:xfrm>
            <a:off x="8584" y="182539"/>
            <a:ext cx="109817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b="1" dirty="0">
                <a:solidFill>
                  <a:srgbClr val="C00000"/>
                </a:solidFill>
              </a:rPr>
              <a:t>Renessanss</a:t>
            </a:r>
            <a:r>
              <a:rPr lang="et-EE" b="1" dirty="0">
                <a:solidFill>
                  <a:srgbClr val="C00000"/>
                </a:solidFill>
              </a:rPr>
              <a:t>.</a:t>
            </a:r>
            <a:r>
              <a:rPr lang="et-EE" sz="1800" dirty="0">
                <a:solidFill>
                  <a:srgbClr val="C00000"/>
                </a:solidFill>
              </a:rPr>
              <a:t> </a:t>
            </a:r>
          </a:p>
          <a:p>
            <a:r>
              <a:rPr lang="et-EE" sz="1800" dirty="0"/>
              <a:t>Antiiksete tõekspidamiste väärtustamine (taassünd); vastandumine jumalakesksele maailmapildile (humanism).</a:t>
            </a:r>
          </a:p>
          <a:p>
            <a:r>
              <a:rPr lang="et-EE" b="1" dirty="0"/>
              <a:t>Taust. </a:t>
            </a:r>
            <a:r>
              <a:rPr lang="et-EE" dirty="0"/>
              <a:t>Reformatsioon, tehnilised avastused, trükipress.</a:t>
            </a:r>
          </a:p>
          <a:p>
            <a:r>
              <a:rPr lang="et-EE" b="1" dirty="0"/>
              <a:t>Eesmärgid. </a:t>
            </a:r>
            <a:r>
              <a:rPr lang="et-EE" dirty="0"/>
              <a:t>Autorluse rõhutamine, realism, tasakaal, muutused kirikumuusikas, ilmalik muusika. </a:t>
            </a:r>
          </a:p>
          <a:p>
            <a:r>
              <a:rPr lang="et-EE" sz="1800" dirty="0"/>
              <a:t>Teemad kunstis:  kristlik temaatika + antiikmütoloogia; </a:t>
            </a:r>
            <a:endParaRPr lang="et-EE" sz="1800" dirty="0"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3EA4C-CBFD-162A-0435-1D4A72CB58E2}"/>
              </a:ext>
            </a:extLst>
          </p:cNvPr>
          <p:cNvSpPr txBox="1"/>
          <p:nvPr/>
        </p:nvSpPr>
        <p:spPr>
          <a:xfrm>
            <a:off x="8584" y="1527337"/>
            <a:ext cx="106785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b="1" dirty="0">
                <a:solidFill>
                  <a:srgbClr val="C00000"/>
                </a:solidFill>
              </a:rPr>
              <a:t>Barokk.</a:t>
            </a:r>
          </a:p>
          <a:p>
            <a:r>
              <a:rPr lang="et-EE" sz="1800" dirty="0"/>
              <a:t>Eriskummalisus, kontrastsus.</a:t>
            </a:r>
          </a:p>
          <a:p>
            <a:r>
              <a:rPr lang="et-EE" b="1" dirty="0"/>
              <a:t>Taust. </a:t>
            </a:r>
            <a:r>
              <a:rPr lang="et-EE" dirty="0"/>
              <a:t>Maailmapildi avardumine: teaduslikud ja maadeavastused; kiriku lõhenemine; rahutused, sõjad.</a:t>
            </a:r>
          </a:p>
          <a:p>
            <a:r>
              <a:rPr lang="et-EE" sz="1800" b="1" dirty="0"/>
              <a:t>Eesmärgid: </a:t>
            </a:r>
            <a:r>
              <a:rPr lang="et-EE" sz="1800" dirty="0"/>
              <a:t>tunnete esiletoomine</a:t>
            </a:r>
            <a:r>
              <a:rPr lang="et-EE" dirty="0"/>
              <a:t>, K+M levik laiema publiku seas</a:t>
            </a:r>
            <a:endParaRPr lang="et-EE" sz="1800" dirty="0"/>
          </a:p>
          <a:p>
            <a:r>
              <a:rPr lang="et-EE" dirty="0"/>
              <a:t>Teemad kunstis: </a:t>
            </a:r>
            <a:r>
              <a:rPr lang="et-EE" sz="1800" dirty="0"/>
              <a:t>kristlik temaatika + loodus + kohalik inimene + natüürmort; Muusika: ooper.</a:t>
            </a:r>
            <a:endParaRPr lang="et-EE" sz="1800" dirty="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65735-D8A3-9602-C85E-FF2234621DE6}"/>
              </a:ext>
            </a:extLst>
          </p:cNvPr>
          <p:cNvSpPr txBox="1"/>
          <p:nvPr/>
        </p:nvSpPr>
        <p:spPr>
          <a:xfrm>
            <a:off x="8584" y="2916547"/>
            <a:ext cx="103863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b="1" dirty="0">
                <a:solidFill>
                  <a:srgbClr val="C00000"/>
                </a:solidFill>
              </a:rPr>
              <a:t>Klassitsism</a:t>
            </a:r>
            <a:r>
              <a:rPr lang="et-EE" sz="1800" b="1" dirty="0"/>
              <a:t> – sellest edasi peavool: akademism.</a:t>
            </a:r>
          </a:p>
          <a:p>
            <a:r>
              <a:rPr lang="et-EE" dirty="0"/>
              <a:t>Antiigi, kui esmaklassilise esiletõstmine. Suurejooneline, lihtne, range.</a:t>
            </a:r>
          </a:p>
          <a:p>
            <a:r>
              <a:rPr lang="et-EE" sz="1800" b="1" dirty="0"/>
              <a:t>Taust. </a:t>
            </a:r>
            <a:r>
              <a:rPr lang="et-EE" sz="1800" dirty="0"/>
              <a:t>Valgustusfilosoofia, SPR, arheoloogilised leiud, uue ühiskonnaklassi: kodanlus, teke.</a:t>
            </a:r>
            <a:endParaRPr lang="et-EE" sz="1800" b="1" dirty="0"/>
          </a:p>
          <a:p>
            <a:r>
              <a:rPr lang="et-EE" sz="1800" b="1" dirty="0"/>
              <a:t>Eesmärk. </a:t>
            </a:r>
            <a:r>
              <a:rPr lang="et-EE" sz="1800" dirty="0"/>
              <a:t>Olla õpetlik, K+M populariseerimine, õpetamine. </a:t>
            </a:r>
          </a:p>
          <a:p>
            <a:r>
              <a:rPr lang="et-EE" sz="1800" dirty="0"/>
              <a:t>Teemad kunstis: antiik, ajalugu, portree; Muusika: sümfoonia, orkester.</a:t>
            </a:r>
            <a:endParaRPr lang="et-EE" sz="1800" dirty="0"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92E097-7D5C-BAEC-9EED-9458195B7047}"/>
              </a:ext>
            </a:extLst>
          </p:cNvPr>
          <p:cNvSpPr txBox="1"/>
          <p:nvPr/>
        </p:nvSpPr>
        <p:spPr>
          <a:xfrm>
            <a:off x="0" y="4256132"/>
            <a:ext cx="111119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b="1" dirty="0">
                <a:solidFill>
                  <a:srgbClr val="C00000"/>
                </a:solidFill>
              </a:rPr>
              <a:t>Romantism.</a:t>
            </a:r>
          </a:p>
          <a:p>
            <a:r>
              <a:rPr lang="et-EE" sz="1800" dirty="0"/>
              <a:t>Igatsus eemalduda reaalsest maailmast.</a:t>
            </a:r>
          </a:p>
          <a:p>
            <a:r>
              <a:rPr lang="et-EE" sz="1800" b="1" dirty="0"/>
              <a:t>Taust.</a:t>
            </a:r>
            <a:r>
              <a:rPr lang="et-EE" sz="1800" dirty="0"/>
              <a:t> Rahulolematus ühiskonnas toimuvaga, SPR, tööstusrevolutsiooni algus.</a:t>
            </a:r>
          </a:p>
          <a:p>
            <a:r>
              <a:rPr lang="et-EE" b="1" dirty="0"/>
              <a:t>Eesmärgid.</a:t>
            </a:r>
            <a:r>
              <a:rPr lang="et-EE" dirty="0"/>
              <a:t> Üksikisiku esiletõstmine, tunnete rõhutamine; soov vastanduda olemasolevale.</a:t>
            </a:r>
          </a:p>
          <a:p>
            <a:r>
              <a:rPr lang="et-EE" sz="1800" dirty="0"/>
              <a:t>Teemad kunstis: fantaasia, loodus, unenäod, eksootika. Muusika: lugude jutustamine, ooper, suur- ja väikevormid.</a:t>
            </a:r>
            <a:endParaRPr lang="et-EE" sz="1800" dirty="0">
              <a:ea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D8D6A3-87B3-2B9F-2632-94DEF44FC022}"/>
              </a:ext>
            </a:extLst>
          </p:cNvPr>
          <p:cNvSpPr txBox="1"/>
          <p:nvPr/>
        </p:nvSpPr>
        <p:spPr>
          <a:xfrm>
            <a:off x="8584" y="5639827"/>
            <a:ext cx="90780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t-EE" sz="1800" b="1" dirty="0">
                <a:solidFill>
                  <a:srgbClr val="C00000"/>
                </a:solidFill>
              </a:rPr>
              <a:t>Realism ja rahvusromantism.</a:t>
            </a:r>
          </a:p>
          <a:p>
            <a:pPr marL="0" indent="0">
              <a:buNone/>
            </a:pPr>
            <a:r>
              <a:rPr lang="et-EE" sz="1800" dirty="0"/>
              <a:t>Ilustamata tõe, reaalsuse edasiandmine.</a:t>
            </a:r>
          </a:p>
          <a:p>
            <a:pPr marL="0" indent="0">
              <a:buNone/>
            </a:pPr>
            <a:r>
              <a:rPr lang="et-EE" sz="1800" b="1" dirty="0"/>
              <a:t>Taust. </a:t>
            </a:r>
            <a:r>
              <a:rPr lang="et-EE" sz="1800" dirty="0"/>
              <a:t>Tööstusrevolutsiooni jätk, linnastumine, sotsiaalprobleemide </a:t>
            </a:r>
            <a:r>
              <a:rPr lang="et-EE" sz="1800" dirty="0" err="1"/>
              <a:t>esiletulemine</a:t>
            </a:r>
            <a:r>
              <a:rPr lang="et-EE" dirty="0"/>
              <a:t>.</a:t>
            </a:r>
          </a:p>
          <a:p>
            <a:pPr marL="0" indent="0">
              <a:buNone/>
            </a:pPr>
            <a:r>
              <a:rPr lang="et-EE" sz="1800" b="1" dirty="0"/>
              <a:t>Eesmärgid</a:t>
            </a:r>
            <a:r>
              <a:rPr lang="et-EE" sz="1800" dirty="0"/>
              <a:t>. objektiivse „tõe“ edastamine; argielu kujutamine. Rahvale omase väljatoomine (RR)</a:t>
            </a:r>
            <a:endParaRPr lang="et-EE" sz="18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1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5864CF3-34E3-CB26-2D8F-D604025B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46406"/>
            <a:ext cx="10515600" cy="761926"/>
          </a:xfrm>
        </p:spPr>
        <p:txBody>
          <a:bodyPr>
            <a:normAutofit/>
          </a:bodyPr>
          <a:lstStyle/>
          <a:p>
            <a:r>
              <a:rPr lang="et-EE" sz="2800" b="1" dirty="0">
                <a:latin typeface="+mn-lt"/>
              </a:rPr>
              <a:t>Meenutuseks eelmisest tunnist – TK nr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FA9D6-5050-C809-143A-B383BF499212}"/>
              </a:ext>
            </a:extLst>
          </p:cNvPr>
          <p:cNvSpPr txBox="1"/>
          <p:nvPr/>
        </p:nvSpPr>
        <p:spPr>
          <a:xfrm>
            <a:off x="254000" y="1565831"/>
            <a:ext cx="97637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800" dirty="0"/>
              <a:t>1. Millise kahe stiili juurde sobib märksõnaks „antiigi eeskuju“? Milles seisneb erinevus?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8CC2D0-D458-AAAE-2C41-132D176C1B07}"/>
              </a:ext>
            </a:extLst>
          </p:cNvPr>
          <p:cNvSpPr txBox="1"/>
          <p:nvPr/>
        </p:nvSpPr>
        <p:spPr>
          <a:xfrm>
            <a:off x="247861" y="4189043"/>
            <a:ext cx="11944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t-E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Millise kahe stiili juurde sobib märksõnaks „ooper“?</a:t>
            </a:r>
            <a:r>
              <a:rPr kumimoji="0" lang="et-EE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Milles seisneb erinevus?</a:t>
            </a: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34993-A0B2-703A-78D8-0EC12109CDFE}"/>
              </a:ext>
            </a:extLst>
          </p:cNvPr>
          <p:cNvSpPr txBox="1"/>
          <p:nvPr/>
        </p:nvSpPr>
        <p:spPr>
          <a:xfrm>
            <a:off x="247861" y="2877437"/>
            <a:ext cx="11186983" cy="984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2800" dirty="0"/>
              <a:t>2. Millise kahe stiili juurde sobib märksõnaks „emotsionaalsus“? Milles seisneb erinevus?</a:t>
            </a:r>
            <a:endParaRPr lang="et-EE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F35D5B-1D41-3DF9-3101-5D688CAE2AA2}"/>
              </a:ext>
            </a:extLst>
          </p:cNvPr>
          <p:cNvSpPr txBox="1"/>
          <p:nvPr/>
        </p:nvSpPr>
        <p:spPr>
          <a:xfrm>
            <a:off x="123930" y="6149984"/>
            <a:ext cx="11944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t-E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Kirjutage töö pealkirjaks „TK nr 1“</a:t>
            </a:r>
            <a:r>
              <a:rPr kumimoji="0" lang="et-EE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ja lisage ülaserva oma täisnimi ja klass.</a:t>
            </a: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59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stkülik 4"/>
          <p:cNvSpPr/>
          <p:nvPr/>
        </p:nvSpPr>
        <p:spPr>
          <a:xfrm>
            <a:off x="188751" y="23247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2400" b="1" dirty="0">
                <a:solidFill>
                  <a:srgbClr val="2D2015"/>
                </a:solidFill>
                <a:latin typeface="Arial"/>
              </a:rPr>
              <a:t>Renessanss üldine: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23" y="3630641"/>
            <a:ext cx="5435671" cy="822299"/>
          </a:xfrm>
        </p:spPr>
        <p:txBody>
          <a:bodyPr/>
          <a:lstStyle/>
          <a:p>
            <a:pPr algn="l"/>
            <a:r>
              <a:rPr lang="et-EE" sz="2000" dirty="0">
                <a:solidFill>
                  <a:schemeClr val="bg2"/>
                </a:solidFill>
                <a:latin typeface="+mn-lt"/>
              </a:rPr>
              <a:t>Antiiktemaatika + kohalik inimene (Madalmaad) piibliteemade kõrval.</a:t>
            </a:r>
            <a:br>
              <a:rPr lang="et-EE" sz="2000" dirty="0">
                <a:solidFill>
                  <a:schemeClr val="bg2"/>
                </a:solidFill>
                <a:latin typeface="+mn-lt"/>
              </a:rPr>
            </a:br>
            <a:r>
              <a:rPr lang="et-EE" sz="2000" dirty="0">
                <a:solidFill>
                  <a:schemeClr val="bg2"/>
                </a:solidFill>
                <a:latin typeface="+mn-lt"/>
                <a:cs typeface="Arial"/>
              </a:rPr>
              <a:t>Kunstnik – laiade teadmistega loov isiksus.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 bwMode="auto">
          <a:xfrm>
            <a:off x="-6771" y="2018583"/>
            <a:ext cx="4899071" cy="60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t-EE" sz="2000" kern="0" dirty="0">
                <a:solidFill>
                  <a:srgbClr val="2D2015"/>
                </a:solidFill>
                <a:latin typeface="Arial"/>
              </a:rPr>
              <a:t>Teaduslikud avastused: t</a:t>
            </a:r>
            <a:r>
              <a:rPr lang="et-EE" sz="2000" u="sng" kern="0" dirty="0">
                <a:solidFill>
                  <a:srgbClr val="2D2015"/>
                </a:solidFill>
                <a:latin typeface="Arial"/>
              </a:rPr>
              <a:t>rükipressi leiutamine, trükigraafika. Õlivärvid. </a:t>
            </a:r>
            <a:endParaRPr lang="et-EE" sz="2000" kern="0" dirty="0">
              <a:solidFill>
                <a:srgbClr val="2D2015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2F8B6E-7387-49B7-BB00-D7AD7E701AF6}"/>
              </a:ext>
            </a:extLst>
          </p:cNvPr>
          <p:cNvSpPr txBox="1"/>
          <p:nvPr/>
        </p:nvSpPr>
        <p:spPr>
          <a:xfrm>
            <a:off x="65311" y="3232708"/>
            <a:ext cx="640917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2000" dirty="0">
                <a:solidFill>
                  <a:srgbClr val="2D2015"/>
                </a:solidFill>
                <a:latin typeface="Arial"/>
              </a:rPr>
              <a:t>Harmoonia ja tasakaal. Anatoomia. Perspektiiv.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D9B52-8052-A084-CC29-A7A5AABF6631}"/>
              </a:ext>
            </a:extLst>
          </p:cNvPr>
          <p:cNvSpPr txBox="1"/>
          <p:nvPr/>
        </p:nvSpPr>
        <p:spPr>
          <a:xfrm>
            <a:off x="-3197" y="529475"/>
            <a:ext cx="5223434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t-EE" sz="2000" dirty="0">
                <a:solidFill>
                  <a:srgbClr val="2D2015"/>
                </a:solidFill>
                <a:latin typeface="Arial"/>
              </a:rPr>
              <a:t>Humanism - vastandumine keskaegsele jumalakesksele käsitlusviisile</a:t>
            </a:r>
            <a:endParaRPr lang="et-EE" sz="2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2BBEF-7713-C8FA-2608-DCDC958807D2}"/>
              </a:ext>
            </a:extLst>
          </p:cNvPr>
          <p:cNvSpPr txBox="1"/>
          <p:nvPr/>
        </p:nvSpPr>
        <p:spPr>
          <a:xfrm>
            <a:off x="7411" y="1235688"/>
            <a:ext cx="567361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t-EE" sz="2000" dirty="0">
                <a:solidFill>
                  <a:srgbClr val="2D2015"/>
                </a:solidFill>
                <a:latin typeface="Arial"/>
              </a:rPr>
              <a:t>Tähelepanu inimesel ja tema isikuomadustel. </a:t>
            </a:r>
            <a:endParaRPr lang="et-EE" sz="2000" dirty="0">
              <a:solidFill>
                <a:srgbClr val="2D2015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t-EE" sz="2000" dirty="0">
                <a:solidFill>
                  <a:srgbClr val="2D2015"/>
                </a:solidFill>
                <a:latin typeface="Arial"/>
              </a:rPr>
              <a:t>Antiigimõju: tekstid ja filosoofia. </a:t>
            </a:r>
            <a:endParaRPr lang="et-EE" sz="2000" dirty="0">
              <a:solidFill>
                <a:srgbClr val="2D2015"/>
              </a:solidFill>
              <a:latin typeface="Arial"/>
              <a:cs typeface="Arial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CD56C07-5F61-9832-16FD-7B5DC7284E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697" y="196860"/>
            <a:ext cx="1654336" cy="277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BB4E273-F95D-E303-F5A1-ECE19B40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982" y="530980"/>
            <a:ext cx="4915238" cy="322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18F5A3-7731-9DAD-51D4-21716D98E187}"/>
              </a:ext>
            </a:extLst>
          </p:cNvPr>
          <p:cNvSpPr txBox="1"/>
          <p:nvPr/>
        </p:nvSpPr>
        <p:spPr>
          <a:xfrm>
            <a:off x="-3717" y="5334686"/>
            <a:ext cx="461823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t-EE" sz="2000" kern="0" dirty="0" err="1">
                <a:solidFill>
                  <a:schemeClr val="bg2"/>
                </a:solidFill>
              </a:rPr>
              <a:t>Ars</a:t>
            </a:r>
            <a:r>
              <a:rPr lang="et-EE" sz="2000" kern="0" dirty="0">
                <a:solidFill>
                  <a:schemeClr val="bg2"/>
                </a:solidFill>
              </a:rPr>
              <a:t> Nova, autorluse tähtsustamine.</a:t>
            </a:r>
            <a:endParaRPr lang="et-EE" sz="2000"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FEA7A3-2E23-46B0-F897-8CE2DA9C17CA}"/>
              </a:ext>
            </a:extLst>
          </p:cNvPr>
          <p:cNvSpPr txBox="1"/>
          <p:nvPr/>
        </p:nvSpPr>
        <p:spPr>
          <a:xfrm>
            <a:off x="-8630" y="4743828"/>
            <a:ext cx="461823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t-EE" sz="2000" b="1" u="sng" kern="0" dirty="0">
                <a:solidFill>
                  <a:schemeClr val="bg2"/>
                </a:solidFill>
              </a:rPr>
              <a:t>Muusika</a:t>
            </a:r>
            <a:endParaRPr lang="et-EE" sz="2000" dirty="0">
              <a:solidFill>
                <a:schemeClr val="bg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A00678-752C-9E0A-FD79-5CFB5DB1D5AD}"/>
              </a:ext>
            </a:extLst>
          </p:cNvPr>
          <p:cNvSpPr txBox="1"/>
          <p:nvPr/>
        </p:nvSpPr>
        <p:spPr>
          <a:xfrm>
            <a:off x="17396" y="2828815"/>
            <a:ext cx="461823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t-EE" sz="2000" b="1" u="sng" kern="0" dirty="0">
                <a:solidFill>
                  <a:schemeClr val="bg2"/>
                </a:solidFill>
              </a:rPr>
              <a:t>Kunst</a:t>
            </a:r>
            <a:endParaRPr lang="et-EE" sz="2000" dirty="0">
              <a:solidFill>
                <a:schemeClr val="bg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6713A9-7ECD-84F5-9FA7-B425648F2E06}"/>
              </a:ext>
            </a:extLst>
          </p:cNvPr>
          <p:cNvSpPr txBox="1"/>
          <p:nvPr/>
        </p:nvSpPr>
        <p:spPr>
          <a:xfrm>
            <a:off x="-2972" y="5792136"/>
            <a:ext cx="461823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t-EE" sz="2000" kern="0" dirty="0">
                <a:solidFill>
                  <a:schemeClr val="bg2"/>
                </a:solidFill>
              </a:rPr>
              <a:t>Nooditrükitehnika.</a:t>
            </a:r>
            <a:endParaRPr lang="et-EE" sz="2000"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393478-5952-282A-A42C-F4BD591323FB}"/>
              </a:ext>
            </a:extLst>
          </p:cNvPr>
          <p:cNvSpPr txBox="1"/>
          <p:nvPr/>
        </p:nvSpPr>
        <p:spPr>
          <a:xfrm>
            <a:off x="17622" y="6198100"/>
            <a:ext cx="461823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t-EE" sz="2000" kern="0" dirty="0">
                <a:solidFill>
                  <a:schemeClr val="bg2"/>
                </a:solidFill>
              </a:rPr>
              <a:t>Reformatsioon kirikumuusikas.</a:t>
            </a:r>
            <a:endParaRPr lang="et-EE" sz="2000">
              <a:solidFill>
                <a:schemeClr val="bg2"/>
              </a:solidFill>
              <a:cs typeface="Arial"/>
            </a:endParaRPr>
          </a:p>
        </p:txBody>
      </p:sp>
      <p:pic>
        <p:nvPicPr>
          <p:cNvPr id="24" name="Pilt 23">
            <a:extLst>
              <a:ext uri="{FF2B5EF4-FFF2-40B4-BE49-F238E27FC236}">
                <a16:creationId xmlns:a16="http://schemas.microsoft.com/office/drawing/2014/main" id="{72314E44-CD40-7BC4-0F13-323F9BBE5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926" y="4674460"/>
            <a:ext cx="1450490" cy="2136267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12E86DB0-4F46-4A09-A001-A047B4535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7286" y="3116252"/>
            <a:ext cx="1659900" cy="1264828"/>
          </a:xfrm>
          <a:prstGeom prst="rect">
            <a:avLst/>
          </a:prstGeom>
        </p:spPr>
      </p:pic>
      <p:pic>
        <p:nvPicPr>
          <p:cNvPr id="7" name="Pilt 6" descr="Albrecht Dürer: Master Drawings, Watercolors, and Prints,' at the National  Gallery - The New York Times">
            <a:extLst>
              <a:ext uri="{FF2B5EF4-FFF2-40B4-BE49-F238E27FC236}">
                <a16:creationId xmlns:a16="http://schemas.microsoft.com/office/drawing/2014/main" id="{CC65FD57-B62F-179D-1338-EE3717A3A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291" y="3913771"/>
            <a:ext cx="1917418" cy="2881647"/>
          </a:xfrm>
          <a:prstGeom prst="rect">
            <a:avLst/>
          </a:prstGeom>
        </p:spPr>
      </p:pic>
      <p:pic>
        <p:nvPicPr>
          <p:cNvPr id="10" name="Pilt 9" descr="Christies - Guide to the Brueghel dynasty">
            <a:extLst>
              <a:ext uri="{FF2B5EF4-FFF2-40B4-BE49-F238E27FC236}">
                <a16:creationId xmlns:a16="http://schemas.microsoft.com/office/drawing/2014/main" id="{CB9E5A71-8364-FC7D-3C8F-C34E6A23F8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643" y="4425921"/>
            <a:ext cx="3690551" cy="2228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44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ealkiri 1">
            <a:extLst>
              <a:ext uri="{FF2B5EF4-FFF2-40B4-BE49-F238E27FC236}">
                <a16:creationId xmlns:a16="http://schemas.microsoft.com/office/drawing/2014/main" id="{2207F467-5E6D-4C88-BACC-CE3462D36D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t-EE" altLang="et-EE" dirty="0">
                <a:solidFill>
                  <a:schemeClr val="bg2"/>
                </a:solidFill>
              </a:rPr>
              <a:t>Kunstiteose kirjeldus, analüüs ja tõlgendamine</a:t>
            </a:r>
          </a:p>
        </p:txBody>
      </p:sp>
      <p:sp>
        <p:nvSpPr>
          <p:cNvPr id="3075" name="Alapealkiri 2">
            <a:extLst>
              <a:ext uri="{FF2B5EF4-FFF2-40B4-BE49-F238E27FC236}">
                <a16:creationId xmlns:a16="http://schemas.microsoft.com/office/drawing/2014/main" id="{9491D2D8-C324-47CE-9AA8-B4D7AB7E9D2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95600" y="4508500"/>
            <a:ext cx="6400800" cy="1130300"/>
          </a:xfrm>
        </p:spPr>
        <p:txBody>
          <a:bodyPr/>
          <a:lstStyle/>
          <a:p>
            <a:r>
              <a:rPr lang="et-EE" altLang="et-EE">
                <a:solidFill>
                  <a:schemeClr val="bg2"/>
                </a:solidFill>
              </a:rPr>
              <a:t>Abivahendeid pildi vaatamiseks ja kirjeldamiseks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773F1-FEB3-AA28-0FFD-4C5E9C649E2C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dirty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ealkiri 1">
            <a:extLst>
              <a:ext uri="{FF2B5EF4-FFF2-40B4-BE49-F238E27FC236}">
                <a16:creationId xmlns:a16="http://schemas.microsoft.com/office/drawing/2014/main" id="{A335540C-F322-4934-AD83-8464D38142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1" y="1038225"/>
            <a:ext cx="8518525" cy="584200"/>
          </a:xfrm>
        </p:spPr>
        <p:txBody>
          <a:bodyPr/>
          <a:lstStyle/>
          <a:p>
            <a:pPr algn="l">
              <a:defRPr/>
            </a:pPr>
            <a:r>
              <a:rPr lang="et-EE" altLang="et-EE" sz="2800" dirty="0">
                <a:solidFill>
                  <a:schemeClr val="bg2"/>
                </a:solidFill>
                <a:latin typeface="+mn-lt"/>
              </a:rPr>
              <a:t>1. Vormi- ja stiilianalüüs</a:t>
            </a:r>
            <a:br>
              <a:rPr lang="et-EE" altLang="et-EE" sz="2800" dirty="0">
                <a:solidFill>
                  <a:schemeClr val="bg2"/>
                </a:solidFill>
                <a:latin typeface="+mn-lt"/>
              </a:rPr>
            </a:br>
            <a:endParaRPr lang="et-EE" altLang="et-EE" sz="280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4099" name="Picture 4" descr="bellini, san zaccaria kiriku altarimaal">
            <a:extLst>
              <a:ext uri="{FF2B5EF4-FFF2-40B4-BE49-F238E27FC236}">
                <a16:creationId xmlns:a16="http://schemas.microsoft.com/office/drawing/2014/main" id="{758DD0EF-5F71-4D56-B8AF-C9A0D6734A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6713" y="2859088"/>
            <a:ext cx="2393950" cy="3549650"/>
          </a:xfrm>
          <a:noFill/>
        </p:spPr>
      </p:pic>
      <p:sp>
        <p:nvSpPr>
          <p:cNvPr id="5" name="Ristkülik 4">
            <a:extLst>
              <a:ext uri="{FF2B5EF4-FFF2-40B4-BE49-F238E27FC236}">
                <a16:creationId xmlns:a16="http://schemas.microsoft.com/office/drawing/2014/main" id="{74F59A87-E00E-4C69-8ADD-101E99F22D34}"/>
              </a:ext>
            </a:extLst>
          </p:cNvPr>
          <p:cNvSpPr/>
          <p:nvPr/>
        </p:nvSpPr>
        <p:spPr>
          <a:xfrm>
            <a:off x="1524000" y="6408739"/>
            <a:ext cx="43561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t-EE" i="1" kern="0" dirty="0">
                <a:solidFill>
                  <a:srgbClr val="2D2015"/>
                </a:solidFill>
                <a:latin typeface="Arial"/>
              </a:rPr>
              <a:t>Bellini. San </a:t>
            </a:r>
            <a:r>
              <a:rPr lang="et-EE" i="1" kern="0" dirty="0" err="1">
                <a:solidFill>
                  <a:srgbClr val="2D2015"/>
                </a:solidFill>
                <a:latin typeface="Arial"/>
              </a:rPr>
              <a:t>Zaccaria</a:t>
            </a:r>
            <a:r>
              <a:rPr lang="et-EE" i="1" kern="0" dirty="0">
                <a:solidFill>
                  <a:srgbClr val="2D2015"/>
                </a:solidFill>
                <a:latin typeface="Arial"/>
              </a:rPr>
              <a:t> kiriku altarimaal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BFBFA9-422F-4C82-901F-55E63541C278}"/>
              </a:ext>
            </a:extLst>
          </p:cNvPr>
          <p:cNvSpPr txBox="1"/>
          <p:nvPr/>
        </p:nvSpPr>
        <p:spPr>
          <a:xfrm>
            <a:off x="1524001" y="63500"/>
            <a:ext cx="88058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t-EE" altLang="et-EE" sz="3200" kern="0" dirty="0">
                <a:solidFill>
                  <a:srgbClr val="2D2015"/>
                </a:solidFill>
                <a:latin typeface="Arial"/>
              </a:rPr>
              <a:t>Erinevad viisid kunstiteose analüüsiks </a:t>
            </a:r>
            <a:endParaRPr lang="et-EE" altLang="et-EE" sz="32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647AB-8D5B-4A59-BE90-45A3AB39B380}"/>
              </a:ext>
            </a:extLst>
          </p:cNvPr>
          <p:cNvSpPr txBox="1"/>
          <p:nvPr/>
        </p:nvSpPr>
        <p:spPr>
          <a:xfrm>
            <a:off x="1525588" y="1268414"/>
            <a:ext cx="6635750" cy="1385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altLang="et-EE" sz="2800" kern="0" dirty="0">
                <a:solidFill>
                  <a:srgbClr val="2D2015"/>
                </a:solidFill>
                <a:latin typeface="Arial"/>
              </a:rPr>
              <a:t>2. Biograafiline </a:t>
            </a:r>
            <a:r>
              <a:rPr lang="et-EE" altLang="et-EE" sz="2800" kern="0" dirty="0" err="1">
                <a:solidFill>
                  <a:srgbClr val="2D2015"/>
                </a:solidFill>
                <a:latin typeface="Arial"/>
              </a:rPr>
              <a:t>e.</a:t>
            </a:r>
            <a:r>
              <a:rPr lang="et-EE" altLang="et-EE" sz="2800" kern="0" dirty="0">
                <a:solidFill>
                  <a:srgbClr val="2D2015"/>
                </a:solidFill>
                <a:latin typeface="Arial"/>
              </a:rPr>
              <a:t> autorist lähtuv analüüs</a:t>
            </a:r>
            <a:br>
              <a:rPr lang="et-EE" altLang="et-EE" sz="2800" kern="0" dirty="0">
                <a:solidFill>
                  <a:srgbClr val="2D2015"/>
                </a:solidFill>
                <a:latin typeface="Arial"/>
              </a:rPr>
            </a:br>
            <a:r>
              <a:rPr lang="et-EE" altLang="et-EE" sz="2800" kern="0" dirty="0">
                <a:solidFill>
                  <a:srgbClr val="2D2015"/>
                </a:solidFill>
                <a:latin typeface="Arial"/>
              </a:rPr>
              <a:t>3. </a:t>
            </a:r>
            <a:r>
              <a:rPr lang="et-EE" altLang="et-EE" sz="2800" kern="0" dirty="0" err="1">
                <a:solidFill>
                  <a:srgbClr val="2D2015"/>
                </a:solidFill>
                <a:latin typeface="Arial"/>
              </a:rPr>
              <a:t>Ikonograafiline</a:t>
            </a:r>
            <a:r>
              <a:rPr lang="et-EE" altLang="et-EE" sz="2800" kern="0" dirty="0">
                <a:solidFill>
                  <a:srgbClr val="2D2015"/>
                </a:solidFill>
                <a:latin typeface="Arial"/>
              </a:rPr>
              <a:t> </a:t>
            </a:r>
            <a:r>
              <a:rPr lang="et-EE" altLang="et-EE" sz="2800" kern="0" dirty="0" err="1">
                <a:solidFill>
                  <a:srgbClr val="2D2015"/>
                </a:solidFill>
                <a:latin typeface="Arial"/>
              </a:rPr>
              <a:t>e.</a:t>
            </a:r>
            <a:r>
              <a:rPr lang="et-EE" altLang="et-EE" sz="2800" kern="0" dirty="0">
                <a:solidFill>
                  <a:srgbClr val="2D2015"/>
                </a:solidFill>
                <a:latin typeface="Arial"/>
              </a:rPr>
              <a:t> </a:t>
            </a:r>
            <a:r>
              <a:rPr lang="et-EE" altLang="et-EE" sz="2800" kern="0" dirty="0" err="1">
                <a:solidFill>
                  <a:srgbClr val="2D2015"/>
                </a:solidFill>
                <a:latin typeface="Arial"/>
              </a:rPr>
              <a:t>märgiline</a:t>
            </a:r>
            <a:r>
              <a:rPr lang="et-EE" altLang="et-EE" sz="2800" kern="0" dirty="0">
                <a:solidFill>
                  <a:srgbClr val="2D2015"/>
                </a:solidFill>
                <a:latin typeface="Arial"/>
              </a:rPr>
              <a:t> analüüs</a:t>
            </a:r>
            <a:br>
              <a:rPr lang="et-EE" altLang="et-EE" sz="2800" kern="0" dirty="0">
                <a:solidFill>
                  <a:srgbClr val="2D2015"/>
                </a:solidFill>
                <a:latin typeface="Arial"/>
              </a:rPr>
            </a:br>
            <a:r>
              <a:rPr lang="et-EE" altLang="et-EE" sz="2800" kern="0" dirty="0">
                <a:solidFill>
                  <a:srgbClr val="2D2015"/>
                </a:solidFill>
                <a:latin typeface="Arial"/>
              </a:rPr>
              <a:t>4. </a:t>
            </a:r>
            <a:r>
              <a:rPr lang="et-EE" altLang="et-EE" sz="2800" kern="0" dirty="0" err="1">
                <a:solidFill>
                  <a:srgbClr val="2D2015"/>
                </a:solidFill>
                <a:latin typeface="Arial"/>
              </a:rPr>
              <a:t>Psühhoanalüütiline</a:t>
            </a:r>
            <a:r>
              <a:rPr lang="et-EE" altLang="et-EE" sz="2800" kern="0" dirty="0">
                <a:solidFill>
                  <a:srgbClr val="2D2015"/>
                </a:solidFill>
                <a:latin typeface="Arial"/>
              </a:rPr>
              <a:t> analüüs</a:t>
            </a:r>
            <a:endParaRPr lang="et-EE" i="1" u="sng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4103" name="Picture 4" descr="eyck, arnolfini abielupaar">
            <a:extLst>
              <a:ext uri="{FF2B5EF4-FFF2-40B4-BE49-F238E27FC236}">
                <a16:creationId xmlns:a16="http://schemas.microsoft.com/office/drawing/2014/main" id="{467C054D-1B5C-4225-ACF5-D7C648321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306638"/>
            <a:ext cx="2781300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546CA-0E1A-4403-B4A4-DB6B046326E2}"/>
              </a:ext>
            </a:extLst>
          </p:cNvPr>
          <p:cNvSpPr txBox="1"/>
          <p:nvPr/>
        </p:nvSpPr>
        <p:spPr>
          <a:xfrm>
            <a:off x="5938838" y="6102351"/>
            <a:ext cx="4648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t-EE" i="1" kern="0" dirty="0">
                <a:solidFill>
                  <a:srgbClr val="2D2015"/>
                </a:solidFill>
                <a:latin typeface="Arial"/>
              </a:rPr>
              <a:t>Jan van </a:t>
            </a:r>
            <a:r>
              <a:rPr lang="et-EE" i="1" kern="0" dirty="0" err="1">
                <a:solidFill>
                  <a:srgbClr val="2D2015"/>
                </a:solidFill>
                <a:latin typeface="Arial"/>
              </a:rPr>
              <a:t>Eyck</a:t>
            </a:r>
            <a:r>
              <a:rPr lang="et-EE" i="1" kern="0" dirty="0">
                <a:solidFill>
                  <a:srgbClr val="2D2015"/>
                </a:solidFill>
                <a:latin typeface="Arial"/>
              </a:rPr>
              <a:t>.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t-EE" i="1" kern="0" dirty="0">
                <a:solidFill>
                  <a:srgbClr val="2D2015"/>
                </a:solidFill>
                <a:latin typeface="Arial"/>
              </a:rPr>
              <a:t>Abielupaar </a:t>
            </a:r>
            <a:r>
              <a:rPr lang="et-EE" i="1" kern="0" dirty="0" err="1">
                <a:solidFill>
                  <a:srgbClr val="2D2015"/>
                </a:solidFill>
                <a:latin typeface="Arial"/>
              </a:rPr>
              <a:t>Arnolfini</a:t>
            </a:r>
            <a:r>
              <a:rPr lang="et-EE" i="1" kern="0" dirty="0">
                <a:solidFill>
                  <a:srgbClr val="2D2015"/>
                </a:solidFill>
                <a:latin typeface="Arial"/>
              </a:rPr>
              <a:t> portree, 1434</a:t>
            </a:r>
            <a:endParaRPr lang="et-EE" i="1" u="sng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CB6D94DB-6E1B-4B7E-BBB5-6B3AB699D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8" y="243909"/>
            <a:ext cx="7812512" cy="5715951"/>
          </a:xfrm>
          <a:prstGeom prst="rect">
            <a:avLst/>
          </a:prstGeom>
        </p:spPr>
      </p:pic>
      <p:sp>
        <p:nvSpPr>
          <p:cNvPr id="3" name="Alapealkiri 2">
            <a:extLst>
              <a:ext uri="{FF2B5EF4-FFF2-40B4-BE49-F238E27FC236}">
                <a16:creationId xmlns:a16="http://schemas.microsoft.com/office/drawing/2014/main" id="{47F74FEC-8E85-4DFA-9B8B-3A22B9E98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088" y="6204857"/>
            <a:ext cx="9144000" cy="33251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t-EE" sz="2000" i="1" dirty="0"/>
              <a:t>Peter </a:t>
            </a:r>
            <a:r>
              <a:rPr lang="et-EE" sz="2000" i="1" dirty="0" err="1"/>
              <a:t>Bruegel</a:t>
            </a:r>
            <a:r>
              <a:rPr lang="et-EE" sz="2000" i="1" dirty="0"/>
              <a:t> vanem. Paabeli torn, 1563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CC155-9148-7856-1C95-272DF6AA5288}"/>
              </a:ext>
            </a:extLst>
          </p:cNvPr>
          <p:cNvSpPr txBox="1"/>
          <p:nvPr/>
        </p:nvSpPr>
        <p:spPr>
          <a:xfrm>
            <a:off x="7996448" y="1612456"/>
            <a:ext cx="4032464" cy="10563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ts val="2400"/>
              <a:defRPr/>
            </a:pPr>
            <a:r>
              <a:rPr lang="et-EE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 panose="020B0604020202020204" pitchFamily="34" charset="0"/>
                <a:cs typeface="Arial"/>
              </a:rPr>
              <a:t>Kompositsioon</a:t>
            </a:r>
            <a:r>
              <a:rPr lang="et-EE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 panose="020B0604020202020204" pitchFamily="34" charset="0"/>
                <a:cs typeface="Arial"/>
              </a:rPr>
              <a:t>: kuidas on tegevus pildile paigutatud: esiplaan, tagaplaan, detailid.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4EEA0-8363-23BE-B676-CAC88348A1D4}"/>
              </a:ext>
            </a:extLst>
          </p:cNvPr>
          <p:cNvSpPr txBox="1"/>
          <p:nvPr/>
        </p:nvSpPr>
        <p:spPr>
          <a:xfrm>
            <a:off x="7996448" y="379508"/>
            <a:ext cx="355547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altLang="et-EE" sz="2000" b="1" dirty="0">
                <a:solidFill>
                  <a:srgbClr val="2D2015"/>
                </a:solidFill>
                <a:latin typeface="Arial"/>
                <a:cs typeface="Arial"/>
              </a:rPr>
              <a:t>Üldine</a:t>
            </a:r>
            <a:r>
              <a:rPr lang="et-EE" altLang="et-EE" sz="2000" b="1" i="0" u="none" dirty="0">
                <a:solidFill>
                  <a:srgbClr val="2D2015"/>
                </a:solidFill>
                <a:latin typeface="Arial"/>
                <a:cs typeface="Arial"/>
              </a:rPr>
              <a:t>: mis on pildil kujutatud</a:t>
            </a:r>
            <a:r>
              <a:rPr lang="et-EE" altLang="et-EE" sz="2000" i="0" u="none" dirty="0">
                <a:solidFill>
                  <a:srgbClr val="2D2015"/>
                </a:solidFill>
                <a:latin typeface="Arial"/>
                <a:cs typeface="Arial"/>
              </a:rPr>
              <a:t> (inimesed, hooned, loodus, sõda jne).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FDAB31-6B8D-90A4-9D72-949628AA30A2}"/>
              </a:ext>
            </a:extLst>
          </p:cNvPr>
          <p:cNvSpPr txBox="1"/>
          <p:nvPr/>
        </p:nvSpPr>
        <p:spPr>
          <a:xfrm>
            <a:off x="7996448" y="2773676"/>
            <a:ext cx="236728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Arial" panose="020B0604020202020204" pitchFamily="34" charset="0"/>
                <a:cs typeface="Arial"/>
              </a:rPr>
              <a:t>Valgus ja värvid</a:t>
            </a:r>
            <a:r>
              <a:rPr lang="et-EE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 panose="020B0604020202020204" pitchFamily="34" charset="0"/>
                <a:cs typeface="Arial"/>
              </a:rPr>
              <a:t>.</a:t>
            </a:r>
            <a:endParaRPr lang="et-EE" b="1">
              <a:latin typeface="Arial"/>
              <a:ea typeface="Calibri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20737F-E964-CE11-1878-BFC3C254BC94}"/>
              </a:ext>
            </a:extLst>
          </p:cNvPr>
          <p:cNvSpPr txBox="1"/>
          <p:nvPr/>
        </p:nvSpPr>
        <p:spPr>
          <a:xfrm>
            <a:off x="7996448" y="3278627"/>
            <a:ext cx="359664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2D2015"/>
                </a:solidFill>
                <a:effectLst/>
                <a:uLnTx/>
                <a:uFillTx/>
                <a:latin typeface="Arial"/>
                <a:cs typeface="Arial"/>
              </a:rPr>
              <a:t>Analüüs e</a:t>
            </a:r>
            <a:r>
              <a:rPr lang="et-EE" altLang="et-EE" sz="2000" b="1" dirty="0">
                <a:solidFill>
                  <a:srgbClr val="2D2015"/>
                </a:solidFill>
                <a:latin typeface="Arial"/>
                <a:cs typeface="Arial"/>
              </a:rPr>
              <a:t> töö </a:t>
            </a:r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2D2015"/>
                </a:solidFill>
                <a:effectLst/>
                <a:uLnTx/>
                <a:uFillTx/>
                <a:latin typeface="Arial"/>
                <a:cs typeface="Arial"/>
              </a:rPr>
              <a:t>eesmärk:</a:t>
            </a: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2D2015"/>
                </a:solidFill>
                <a:effectLst/>
                <a:uLnTx/>
                <a:uFillTx/>
                <a:latin typeface="Arial"/>
                <a:cs typeface="Arial"/>
              </a:rPr>
              <a:t> mis lugu jutustab (miks).</a:t>
            </a:r>
            <a:endParaRPr lang="et-EE" sz="2000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DB56B-2926-E2A4-AC3E-5439ABE46246}"/>
              </a:ext>
            </a:extLst>
          </p:cNvPr>
          <p:cNvSpPr txBox="1"/>
          <p:nvPr/>
        </p:nvSpPr>
        <p:spPr>
          <a:xfrm>
            <a:off x="7998941" y="4116860"/>
            <a:ext cx="392738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2000" b="1" dirty="0">
                <a:latin typeface="Arial"/>
                <a:cs typeface="Arial"/>
              </a:rPr>
              <a:t>Tõlgendamine:</a:t>
            </a:r>
            <a:r>
              <a:rPr lang="et-EE" sz="2000" dirty="0">
                <a:latin typeface="Arial"/>
                <a:cs typeface="Arial"/>
              </a:rPr>
              <a:t> mis muutub pildi sisus/ emotsioonis, kui pildi juures midagi muuta: nt. Värve, mingeid esemeid vms.</a:t>
            </a:r>
            <a:endParaRPr lang="et-E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31702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|25.4|25.7|0.7|20|2.6|101.4|99.3"/>
</p:tagLst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526</Words>
  <Application>Microsoft Office PowerPoint</Application>
  <PresentationFormat>Laiekraan</PresentationFormat>
  <Paragraphs>57</Paragraphs>
  <Slides>6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Office'i kujundus</vt:lpstr>
      <vt:lpstr>Default Design</vt:lpstr>
      <vt:lpstr>Stiilide üldised tunnused kokkuvõtvalt</vt:lpstr>
      <vt:lpstr>Meenutuseks eelmisest tunnist – TK nr 1</vt:lpstr>
      <vt:lpstr>Antiiktemaatika + kohalik inimene (Madalmaad) piibliteemade kõrval. Kunstnik – laiade teadmistega loov isiksus.</vt:lpstr>
      <vt:lpstr>Kunstiteose kirjeldus, analüüs ja tõlgendamine</vt:lpstr>
      <vt:lpstr>1. Vormi- ja stiilianalüüs 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Kunstiteose analüüs ja tõlgendamine</dc:title>
  <dc:creator>Mariana Jürimäe</dc:creator>
  <cp:lastModifiedBy>Mariana Jürimäe</cp:lastModifiedBy>
  <cp:revision>121</cp:revision>
  <dcterms:created xsi:type="dcterms:W3CDTF">2022-09-21T08:33:32Z</dcterms:created>
  <dcterms:modified xsi:type="dcterms:W3CDTF">2025-10-05T15:16:16Z</dcterms:modified>
</cp:coreProperties>
</file>