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62" r:id="rId7"/>
    <p:sldId id="259" r:id="rId8"/>
    <p:sldId id="263" r:id="rId9"/>
    <p:sldId id="260" r:id="rId10"/>
    <p:sldId id="266" r:id="rId11"/>
    <p:sldId id="261" r:id="rId1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66E-C7D0-4712-A201-D135FFB61709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349E-F8A3-405B-A69E-627E7E2304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66E-C7D0-4712-A201-D135FFB61709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349E-F8A3-405B-A69E-627E7E2304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66E-C7D0-4712-A201-D135FFB61709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349E-F8A3-405B-A69E-627E7E2304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66E-C7D0-4712-A201-D135FFB61709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349E-F8A3-405B-A69E-627E7E2304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66E-C7D0-4712-A201-D135FFB61709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349E-F8A3-405B-A69E-627E7E2304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66E-C7D0-4712-A201-D135FFB61709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349E-F8A3-405B-A69E-627E7E2304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66E-C7D0-4712-A201-D135FFB61709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349E-F8A3-405B-A69E-627E7E2304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66E-C7D0-4712-A201-D135FFB61709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349E-F8A3-405B-A69E-627E7E2304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66E-C7D0-4712-A201-D135FFB61709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349E-F8A3-405B-A69E-627E7E2304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66E-C7D0-4712-A201-D135FFB61709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349E-F8A3-405B-A69E-627E7E23041B}" type="slidenum">
              <a:rPr lang="et-EE" smtClean="0"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66E-C7D0-4712-A201-D135FFB61709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A349E-F8A3-405B-A69E-627E7E23041B}" type="slidenum">
              <a:rPr lang="et-EE" smtClean="0"/>
              <a:t>‹#›</a:t>
            </a:fld>
            <a:endParaRPr lang="et-E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CA349E-F8A3-405B-A69E-627E7E23041B}" type="slidenum">
              <a:rPr lang="et-EE" smtClean="0"/>
              <a:t>‹#›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8F5F66E-C7D0-4712-A201-D135FFB61709}" type="datetimeFigureOut">
              <a:rPr lang="et-EE" smtClean="0"/>
              <a:t>27.01.2015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Suguhaigused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Perekonnaõpetus</a:t>
            </a:r>
          </a:p>
          <a:p>
            <a:r>
              <a:rPr lang="et-EE" dirty="0" smtClean="0"/>
              <a:t>Eda Rööpmann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420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Tuberkuloos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4588"/>
            <a:ext cx="1905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53596"/>
            <a:ext cx="45720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9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Nakkushaigused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639990"/>
              </p:ext>
            </p:extLst>
          </p:nvPr>
        </p:nvGraphicFramePr>
        <p:xfrm>
          <a:off x="457200" y="1196752"/>
          <a:ext cx="7620000" cy="3148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431192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2010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</a:tr>
              <a:tr h="431192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Herpes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166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</a:tr>
              <a:tr h="2020104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HIV-nakkus</a:t>
                      </a:r>
                    </a:p>
                    <a:p>
                      <a:r>
                        <a:rPr lang="et-EE" dirty="0" smtClean="0"/>
                        <a:t>Tuberkuloos</a:t>
                      </a:r>
                    </a:p>
                    <a:p>
                      <a:r>
                        <a:rPr lang="et-EE" dirty="0" smtClean="0"/>
                        <a:t>Süüfilis</a:t>
                      </a:r>
                    </a:p>
                    <a:p>
                      <a:r>
                        <a:rPr lang="et-EE" dirty="0" err="1" smtClean="0"/>
                        <a:t>Klamüüdia</a:t>
                      </a:r>
                      <a:endParaRPr lang="et-EE" dirty="0" smtClean="0"/>
                    </a:p>
                    <a:p>
                      <a:r>
                        <a:rPr lang="et-EE" dirty="0" smtClean="0"/>
                        <a:t>A-hepatiit</a:t>
                      </a:r>
                    </a:p>
                    <a:p>
                      <a:r>
                        <a:rPr lang="et-EE" dirty="0" smtClean="0"/>
                        <a:t>B-hepatiit</a:t>
                      </a:r>
                    </a:p>
                    <a:p>
                      <a:r>
                        <a:rPr lang="et-EE" dirty="0" smtClean="0"/>
                        <a:t>C-hepatiit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372</a:t>
                      </a:r>
                    </a:p>
                    <a:p>
                      <a:r>
                        <a:rPr lang="et-EE" dirty="0" smtClean="0"/>
                        <a:t>12</a:t>
                      </a:r>
                    </a:p>
                    <a:p>
                      <a:r>
                        <a:rPr lang="et-EE" dirty="0" smtClean="0"/>
                        <a:t>69</a:t>
                      </a:r>
                    </a:p>
                    <a:p>
                      <a:r>
                        <a:rPr lang="et-EE" dirty="0" smtClean="0"/>
                        <a:t>1737</a:t>
                      </a:r>
                    </a:p>
                    <a:p>
                      <a:r>
                        <a:rPr lang="et-EE" dirty="0" smtClean="0"/>
                        <a:t>6</a:t>
                      </a:r>
                    </a:p>
                    <a:p>
                      <a:r>
                        <a:rPr lang="et-EE" dirty="0" smtClean="0"/>
                        <a:t>23</a:t>
                      </a:r>
                    </a:p>
                    <a:p>
                      <a:r>
                        <a:rPr lang="et-EE" dirty="0" smtClean="0"/>
                        <a:t>34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 smtClean="0"/>
                    </a:p>
                    <a:p>
                      <a:endParaRPr lang="et-EE" dirty="0" smtClean="0"/>
                    </a:p>
                    <a:p>
                      <a:endParaRPr lang="et-EE" dirty="0" smtClean="0"/>
                    </a:p>
                    <a:p>
                      <a:endParaRPr lang="et-E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6000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6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Süüfilis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544" y="1124744"/>
            <a:ext cx="8507288" cy="4525963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9" y="1327699"/>
            <a:ext cx="4608512" cy="366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187220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68884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7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3"/>
            <a:ext cx="95250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2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Süüfilis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428"/>
            <a:ext cx="1905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34" y="1844824"/>
            <a:ext cx="69056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1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Klamüüdia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51511"/>
            <a:ext cx="14954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84849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94323"/>
            <a:ext cx="33337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6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Klamüüdia</a:t>
            </a:r>
            <a:endParaRPr lang="et-E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3833" y="1600200"/>
            <a:ext cx="414673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9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Herpes 		(</a:t>
            </a:r>
            <a:r>
              <a:rPr lang="et-EE" dirty="0" err="1" smtClean="0"/>
              <a:t>genitaal</a:t>
            </a:r>
            <a:r>
              <a:rPr lang="et-EE" dirty="0" smtClean="0"/>
              <a:t>)</a:t>
            </a:r>
            <a:endParaRPr lang="et-EE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1493649" cy="149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528763"/>
            <a:ext cx="51845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2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Herpes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256584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8768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5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586" y="413792"/>
            <a:ext cx="8229600" cy="1143000"/>
          </a:xfrm>
        </p:spPr>
        <p:txBody>
          <a:bodyPr/>
          <a:lstStyle/>
          <a:p>
            <a:r>
              <a:rPr lang="et-EE" dirty="0" smtClean="0"/>
              <a:t>Trihhomonoos ja </a:t>
            </a:r>
            <a:r>
              <a:rPr lang="et-EE" dirty="0" err="1" smtClean="0"/>
              <a:t>gonorrö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43062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36" y="1772817"/>
            <a:ext cx="452965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1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ülgnevus">
  <a:themeElements>
    <a:clrScheme name="Külgnevus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ülgnevus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</TotalTime>
  <Words>32</Words>
  <Application>Microsoft Office PowerPoint</Application>
  <PresentationFormat>Ekraaniseanss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Külgnevus</vt:lpstr>
      <vt:lpstr>Suguhaigused</vt:lpstr>
      <vt:lpstr>Süüfilis</vt:lpstr>
      <vt:lpstr>PowerPointi esitlus</vt:lpstr>
      <vt:lpstr>Süüfilis</vt:lpstr>
      <vt:lpstr>Klamüüdia </vt:lpstr>
      <vt:lpstr>Klamüüdia</vt:lpstr>
      <vt:lpstr>Herpes   (genitaal)</vt:lpstr>
      <vt:lpstr>Herpes</vt:lpstr>
      <vt:lpstr>Trihhomonoos ja gonorrö</vt:lpstr>
      <vt:lpstr>Tuberkuloos</vt:lpstr>
      <vt:lpstr>Nakkushaigused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Suguhaigused</dc:title>
  <dc:creator>Eda Rööpmann</dc:creator>
  <cp:lastModifiedBy>Eda Rööpmann</cp:lastModifiedBy>
  <cp:revision>10</cp:revision>
  <dcterms:created xsi:type="dcterms:W3CDTF">2013-02-06T16:44:13Z</dcterms:created>
  <dcterms:modified xsi:type="dcterms:W3CDTF">2015-01-27T09:30:36Z</dcterms:modified>
</cp:coreProperties>
</file>