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65" r:id="rId5"/>
    <p:sldId id="258" r:id="rId6"/>
    <p:sldId id="262" r:id="rId7"/>
    <p:sldId id="259" r:id="rId8"/>
    <p:sldId id="263" r:id="rId9"/>
    <p:sldId id="260" r:id="rId10"/>
    <p:sldId id="266" r:id="rId11"/>
    <p:sldId id="261" r:id="rId12"/>
  </p:sldIdLst>
  <p:sldSz cx="9144000" cy="6858000" type="screen4x3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eskmine laad 2 – rõh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40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li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t-EE" smtClean="0"/>
              <a:t>Muutke tiitli laadi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 smtClean="0"/>
              <a:t>Klõpsake laadi muutmiseks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5F66E-C7D0-4712-A201-D135FFB61709}" type="datetimeFigureOut">
              <a:rPr lang="et-EE" smtClean="0"/>
              <a:t>27.01.2015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A349E-F8A3-405B-A69E-627E7E23041B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Muutke tiitli laadi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5F66E-C7D0-4712-A201-D135FFB61709}" type="datetimeFigureOut">
              <a:rPr lang="et-EE" smtClean="0"/>
              <a:t>27.01.2015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A349E-F8A3-405B-A69E-627E7E23041B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t-EE" smtClean="0"/>
              <a:t>Muutke tiitli laadi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5F66E-C7D0-4712-A201-D135FFB61709}" type="datetimeFigureOut">
              <a:rPr lang="et-EE" smtClean="0"/>
              <a:t>27.01.2015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A349E-F8A3-405B-A69E-627E7E23041B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itel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Muutke tiitli laadi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5F66E-C7D0-4712-A201-D135FFB61709}" type="datetimeFigureOut">
              <a:rPr lang="et-EE" smtClean="0"/>
              <a:t>27.01.2015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A349E-F8A3-405B-A69E-627E7E23041B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t-EE" smtClean="0"/>
              <a:t>Muutke tiitli laadi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 smtClean="0"/>
              <a:t>Muutke teksti laade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5F66E-C7D0-4712-A201-D135FFB61709}" type="datetimeFigureOut">
              <a:rPr lang="et-EE" smtClean="0"/>
              <a:t>27.01.2015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A349E-F8A3-405B-A69E-627E7E23041B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Muutke tiitli laadi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5F66E-C7D0-4712-A201-D135FFB61709}" type="datetimeFigureOut">
              <a:rPr lang="et-EE" smtClean="0"/>
              <a:t>27.01.2015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A349E-F8A3-405B-A69E-627E7E23041B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 smtClean="0"/>
              <a:t>Muutke tiitli laadi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 smtClean="0"/>
              <a:t>Muutke teksti laade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 smtClean="0"/>
              <a:t>Muutke teksti laade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5F66E-C7D0-4712-A201-D135FFB61709}" type="datetimeFigureOut">
              <a:rPr lang="et-EE" smtClean="0"/>
              <a:t>27.01.2015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A349E-F8A3-405B-A69E-627E7E23041B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Muutke tiitli laadi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5F66E-C7D0-4712-A201-D135FFB61709}" type="datetimeFigureOut">
              <a:rPr lang="et-EE" smtClean="0"/>
              <a:t>27.01.2015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A349E-F8A3-405B-A69E-627E7E23041B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5F66E-C7D0-4712-A201-D135FFB61709}" type="datetimeFigureOut">
              <a:rPr lang="et-EE" smtClean="0"/>
              <a:t>27.01.2015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A349E-F8A3-405B-A69E-627E7E23041B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t-EE" smtClean="0"/>
              <a:t>Muutke tiitli laadi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 smtClean="0"/>
              <a:t>Muutke teksti laade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5F66E-C7D0-4712-A201-D135FFB61709}" type="datetimeFigureOut">
              <a:rPr lang="et-EE" smtClean="0"/>
              <a:t>27.01.2015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A349E-F8A3-405B-A69E-627E7E23041B}" type="slidenum">
              <a:rPr lang="et-EE" smtClean="0"/>
              <a:t>‹#›</a:t>
            </a:fld>
            <a:endParaRPr lang="et-E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t-EE" smtClean="0"/>
              <a:t>Muutke tiitli laadi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t-EE" smtClean="0"/>
              <a:t>Pildi lisamiseks klõpsake ikooni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 smtClean="0"/>
              <a:t>Muutke teksti laade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5F66E-C7D0-4712-A201-D135FFB61709}" type="datetimeFigureOut">
              <a:rPr lang="et-EE" smtClean="0"/>
              <a:t>27.01.2015</a:t>
            </a:fld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CA349E-F8A3-405B-A69E-627E7E23041B}" type="slidenum">
              <a:rPr lang="et-EE" smtClean="0"/>
              <a:t>‹#›</a:t>
            </a:fld>
            <a:endParaRPr lang="et-EE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t-E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t-EE" smtClean="0"/>
              <a:t>Muutke tiitli laadi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09CA349E-F8A3-405B-A69E-627E7E23041B}" type="slidenum">
              <a:rPr lang="et-EE" smtClean="0"/>
              <a:t>‹#›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C8F5F66E-C7D0-4712-A201-D135FFB61709}" type="datetimeFigureOut">
              <a:rPr lang="et-EE" smtClean="0"/>
              <a:t>27.01.2015</a:t>
            </a:fld>
            <a:endParaRPr 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 smtClean="0"/>
              <a:t>Suguhaigused</a:t>
            </a:r>
            <a:endParaRPr lang="et-EE" dirty="0"/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t-EE" dirty="0" smtClean="0"/>
              <a:t>Perekonnaõpetus</a:t>
            </a:r>
          </a:p>
          <a:p>
            <a:r>
              <a:rPr lang="et-EE" dirty="0" smtClean="0"/>
              <a:t>Eda Rööpmann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14203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Tuberkuloos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44588"/>
            <a:ext cx="19050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772816"/>
            <a:ext cx="254317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453596"/>
            <a:ext cx="4572000" cy="303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098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Nakkushaigused</a:t>
            </a:r>
            <a:endParaRPr lang="et-EE" dirty="0"/>
          </a:p>
        </p:txBody>
      </p:sp>
      <p:graphicFrame>
        <p:nvGraphicFramePr>
          <p:cNvPr id="4" name="Sisu kohatäid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2639990"/>
              </p:ext>
            </p:extLst>
          </p:nvPr>
        </p:nvGraphicFramePr>
        <p:xfrm>
          <a:off x="457200" y="1196752"/>
          <a:ext cx="7620000" cy="3148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  <a:gridCol w="1524000"/>
              </a:tblGrid>
              <a:tr h="431192">
                <a:tc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2010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</a:tr>
              <a:tr h="431192">
                <a:tc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Herpes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166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</a:tr>
              <a:tr h="2020104"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HIV-nakkus</a:t>
                      </a:r>
                    </a:p>
                    <a:p>
                      <a:r>
                        <a:rPr lang="et-EE" dirty="0" smtClean="0"/>
                        <a:t>Tuberkuloos</a:t>
                      </a:r>
                    </a:p>
                    <a:p>
                      <a:r>
                        <a:rPr lang="et-EE" dirty="0" smtClean="0"/>
                        <a:t>Süüfilis</a:t>
                      </a:r>
                    </a:p>
                    <a:p>
                      <a:r>
                        <a:rPr lang="et-EE" dirty="0" err="1" smtClean="0"/>
                        <a:t>Klamüüdia</a:t>
                      </a:r>
                      <a:endParaRPr lang="et-EE" dirty="0" smtClean="0"/>
                    </a:p>
                    <a:p>
                      <a:r>
                        <a:rPr lang="et-EE" dirty="0" smtClean="0"/>
                        <a:t>A-hepatiit</a:t>
                      </a:r>
                    </a:p>
                    <a:p>
                      <a:r>
                        <a:rPr lang="et-EE" dirty="0" smtClean="0"/>
                        <a:t>B-hepatiit</a:t>
                      </a:r>
                    </a:p>
                    <a:p>
                      <a:r>
                        <a:rPr lang="et-EE" dirty="0" smtClean="0"/>
                        <a:t>C-hepatiit</a:t>
                      </a:r>
                    </a:p>
                    <a:p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 smtClean="0"/>
                        <a:t>372</a:t>
                      </a:r>
                    </a:p>
                    <a:p>
                      <a:r>
                        <a:rPr lang="et-EE" dirty="0" smtClean="0"/>
                        <a:t>12</a:t>
                      </a:r>
                    </a:p>
                    <a:p>
                      <a:r>
                        <a:rPr lang="et-EE" dirty="0" smtClean="0"/>
                        <a:t>69</a:t>
                      </a:r>
                    </a:p>
                    <a:p>
                      <a:r>
                        <a:rPr lang="et-EE" dirty="0" smtClean="0"/>
                        <a:t>1737</a:t>
                      </a:r>
                    </a:p>
                    <a:p>
                      <a:r>
                        <a:rPr lang="et-EE" dirty="0" smtClean="0"/>
                        <a:t>6</a:t>
                      </a:r>
                    </a:p>
                    <a:p>
                      <a:r>
                        <a:rPr lang="et-EE" dirty="0" smtClean="0"/>
                        <a:t>23</a:t>
                      </a:r>
                    </a:p>
                    <a:p>
                      <a:r>
                        <a:rPr lang="et-EE" dirty="0" smtClean="0"/>
                        <a:t>34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 dirty="0" smtClean="0"/>
                    </a:p>
                    <a:p>
                      <a:endParaRPr lang="et-EE" dirty="0" smtClean="0"/>
                    </a:p>
                    <a:p>
                      <a:endParaRPr lang="et-EE" dirty="0" smtClean="0"/>
                    </a:p>
                    <a:p>
                      <a:endParaRPr lang="et-EE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725144"/>
            <a:ext cx="6000750" cy="177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160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Süüfilis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467544" y="1124744"/>
            <a:ext cx="8507288" cy="4525963"/>
          </a:xfrm>
        </p:spPr>
        <p:txBody>
          <a:bodyPr/>
          <a:lstStyle/>
          <a:p>
            <a:endParaRPr lang="et-E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829" y="1327699"/>
            <a:ext cx="4608512" cy="366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340768"/>
            <a:ext cx="1872208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668884"/>
            <a:ext cx="4762500" cy="317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975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1463"/>
            <a:ext cx="9525000" cy="631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125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Süüfilis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98428"/>
            <a:ext cx="190500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034" y="1844824"/>
            <a:ext cx="6905625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214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 smtClean="0"/>
              <a:t>Klamüüdia</a:t>
            </a:r>
            <a:r>
              <a:rPr lang="et-EE" dirty="0" smtClean="0"/>
              <a:t> 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951511"/>
            <a:ext cx="1495425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984849"/>
            <a:ext cx="142875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594323"/>
            <a:ext cx="3333750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060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 smtClean="0"/>
              <a:t>Klamüüdia</a:t>
            </a:r>
            <a:endParaRPr lang="et-EE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93833" y="1600200"/>
            <a:ext cx="4146734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998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Herpes 		(</a:t>
            </a:r>
            <a:r>
              <a:rPr lang="et-EE" dirty="0" err="1" smtClean="0"/>
              <a:t>genitaal</a:t>
            </a:r>
            <a:r>
              <a:rPr lang="et-EE" dirty="0" smtClean="0"/>
              <a:t>)</a:t>
            </a:r>
            <a:endParaRPr lang="et-EE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852936"/>
            <a:ext cx="1493649" cy="1493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1528763"/>
            <a:ext cx="5184575" cy="380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424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Herpes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5256584"/>
          </a:xfrm>
        </p:spPr>
        <p:txBody>
          <a:bodyPr/>
          <a:lstStyle/>
          <a:p>
            <a:endParaRPr lang="et-EE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4876800" cy="322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152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49586" y="413792"/>
            <a:ext cx="8229600" cy="1143000"/>
          </a:xfrm>
        </p:spPr>
        <p:txBody>
          <a:bodyPr/>
          <a:lstStyle/>
          <a:p>
            <a:r>
              <a:rPr lang="et-EE" dirty="0" smtClean="0"/>
              <a:t>Trihhomonoos ja </a:t>
            </a:r>
            <a:r>
              <a:rPr lang="et-EE" dirty="0" err="1" smtClean="0"/>
              <a:t>gonorrö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43062"/>
            <a:ext cx="11906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536" y="1772817"/>
            <a:ext cx="4529650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140968"/>
            <a:ext cx="3733800" cy="280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812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ülgnevus">
  <a:themeElements>
    <a:clrScheme name="Külgnevus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ülgnevus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75</TotalTime>
  <Words>32</Words>
  <Application>Microsoft Office PowerPoint</Application>
  <PresentationFormat>Ekraaniseanss (4:3)</PresentationFormat>
  <Paragraphs>31</Paragraphs>
  <Slides>11</Slides>
  <Notes>0</Notes>
  <HiddenSlides>0</HiddenSlides>
  <MMClips>0</MMClips>
  <ScaleCrop>false</ScaleCrop>
  <HeadingPairs>
    <vt:vector size="6" baseType="variant">
      <vt:variant>
        <vt:lpstr>Kasutatud fondid</vt:lpstr>
      </vt:variant>
      <vt:variant>
        <vt:i4>3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</vt:lpstr>
      <vt:lpstr>Külgnevus</vt:lpstr>
      <vt:lpstr>Suguhaigused</vt:lpstr>
      <vt:lpstr>Süüfilis</vt:lpstr>
      <vt:lpstr>PowerPointi esitlus</vt:lpstr>
      <vt:lpstr>Süüfilis</vt:lpstr>
      <vt:lpstr>Klamüüdia </vt:lpstr>
      <vt:lpstr>Klamüüdia</vt:lpstr>
      <vt:lpstr>Herpes   (genitaal)</vt:lpstr>
      <vt:lpstr>Herpes</vt:lpstr>
      <vt:lpstr>Trihhomonoos ja gonorrö</vt:lpstr>
      <vt:lpstr>Tuberkuloos</vt:lpstr>
      <vt:lpstr>Nakkushaigused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Suguhaigused</dc:title>
  <dc:creator>Eda Rööpmann</dc:creator>
  <cp:lastModifiedBy>Eda Rööpmann</cp:lastModifiedBy>
  <cp:revision>10</cp:revision>
  <dcterms:created xsi:type="dcterms:W3CDTF">2013-02-06T16:44:13Z</dcterms:created>
  <dcterms:modified xsi:type="dcterms:W3CDTF">2015-01-27T09:30:36Z</dcterms:modified>
</cp:coreProperties>
</file>