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41" r:id="rId3"/>
    <p:sldMasterId id="2147483728" r:id="rId4"/>
  </p:sldMasterIdLst>
  <p:notesMasterIdLst>
    <p:notesMasterId r:id="rId10"/>
  </p:notesMasterIdLst>
  <p:sldIdLst>
    <p:sldId id="276" r:id="rId5"/>
    <p:sldId id="390" r:id="rId6"/>
    <p:sldId id="256" r:id="rId7"/>
    <p:sldId id="282" r:id="rId8"/>
    <p:sldId id="287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6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333333"/>
    <a:srgbClr val="F8ED08"/>
    <a:srgbClr val="FF0000"/>
    <a:srgbClr val="FF3300"/>
    <a:srgbClr val="CC0000"/>
    <a:srgbClr val="F5C30B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C64F4-08FE-C94E-087E-1EF1677D7C89}" v="99" dt="2025-10-07T06:48:39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>
      <p:cViewPr varScale="1">
        <p:scale>
          <a:sx n="60" d="100"/>
          <a:sy n="60" d="100"/>
        </p:scale>
        <p:origin x="12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Jürimäe" userId="S::mariana@ag.tartu.ee::62fd5357-bcc7-4b0d-89fc-212d4455a883" providerId="AD" clId="Web-{BDDC64F4-08FE-C94E-087E-1EF1677D7C89}"/>
    <pc:docChg chg="addSld modSld sldOrd addMainMaster modMainMaster">
      <pc:chgData name="Mariana Jürimäe" userId="S::mariana@ag.tartu.ee::62fd5357-bcc7-4b0d-89fc-212d4455a883" providerId="AD" clId="Web-{BDDC64F4-08FE-C94E-087E-1EF1677D7C89}" dt="2025-10-07T06:48:39.797" v="70" actId="20577"/>
      <pc:docMkLst>
        <pc:docMk/>
      </pc:docMkLst>
      <pc:sldChg chg="addSp modSp add ord">
        <pc:chgData name="Mariana Jürimäe" userId="S::mariana@ag.tartu.ee::62fd5357-bcc7-4b0d-89fc-212d4455a883" providerId="AD" clId="Web-{BDDC64F4-08FE-C94E-087E-1EF1677D7C89}" dt="2025-10-07T06:48:14.232" v="68" actId="1076"/>
        <pc:sldMkLst>
          <pc:docMk/>
          <pc:sldMk cId="3828174080" sldId="276"/>
        </pc:sldMkLst>
        <pc:spChg chg="mod">
          <ac:chgData name="Mariana Jürimäe" userId="S::mariana@ag.tartu.ee::62fd5357-bcc7-4b0d-89fc-212d4455a883" providerId="AD" clId="Web-{BDDC64F4-08FE-C94E-087E-1EF1677D7C89}" dt="2025-10-07T06:47:04.035" v="55" actId="1076"/>
          <ac:spMkLst>
            <pc:docMk/>
            <pc:sldMk cId="3828174080" sldId="276"/>
            <ac:spMk id="3" creationId="{D20C64D9-8D87-8ECF-4C80-D86E2D5E9938}"/>
          </ac:spMkLst>
        </pc:spChg>
        <pc:spChg chg="mod">
          <ac:chgData name="Mariana Jürimäe" userId="S::mariana@ag.tartu.ee::62fd5357-bcc7-4b0d-89fc-212d4455a883" providerId="AD" clId="Web-{BDDC64F4-08FE-C94E-087E-1EF1677D7C89}" dt="2025-10-07T06:46:59.957" v="54" actId="1076"/>
          <ac:spMkLst>
            <pc:docMk/>
            <pc:sldMk cId="3828174080" sldId="276"/>
            <ac:spMk id="5" creationId="{C8F261F6-3D4A-1441-CD21-CD30F3CC4632}"/>
          </ac:spMkLst>
        </pc:spChg>
        <pc:spChg chg="mod">
          <ac:chgData name="Mariana Jürimäe" userId="S::mariana@ag.tartu.ee::62fd5357-bcc7-4b0d-89fc-212d4455a883" providerId="AD" clId="Web-{BDDC64F4-08FE-C94E-087E-1EF1677D7C89}" dt="2025-10-07T06:47:58.636" v="64" actId="20577"/>
          <ac:spMkLst>
            <pc:docMk/>
            <pc:sldMk cId="3828174080" sldId="276"/>
            <ac:spMk id="64516" creationId="{00000000-0000-0000-0000-000000000000}"/>
          </ac:spMkLst>
        </pc:spChg>
        <pc:picChg chg="add mod">
          <ac:chgData name="Mariana Jürimäe" userId="S::mariana@ag.tartu.ee::62fd5357-bcc7-4b0d-89fc-212d4455a883" providerId="AD" clId="Web-{BDDC64F4-08FE-C94E-087E-1EF1677D7C89}" dt="2025-10-07T06:46:05.307" v="28" actId="14100"/>
          <ac:picMkLst>
            <pc:docMk/>
            <pc:sldMk cId="3828174080" sldId="276"/>
            <ac:picMk id="2" creationId="{E250ACF8-658F-3188-3251-098978D86168}"/>
          </ac:picMkLst>
        </pc:picChg>
        <pc:picChg chg="add mod">
          <ac:chgData name="Mariana Jürimäe" userId="S::mariana@ag.tartu.ee::62fd5357-bcc7-4b0d-89fc-212d4455a883" providerId="AD" clId="Web-{BDDC64F4-08FE-C94E-087E-1EF1677D7C89}" dt="2025-10-07T06:47:38.727" v="63" actId="14100"/>
          <ac:picMkLst>
            <pc:docMk/>
            <pc:sldMk cId="3828174080" sldId="276"/>
            <ac:picMk id="4" creationId="{F6139AC0-FED0-4B07-376C-B9F4BE8F5BC4}"/>
          </ac:picMkLst>
        </pc:picChg>
        <pc:picChg chg="add mod">
          <ac:chgData name="Mariana Jürimäe" userId="S::mariana@ag.tartu.ee::62fd5357-bcc7-4b0d-89fc-212d4455a883" providerId="AD" clId="Web-{BDDC64F4-08FE-C94E-087E-1EF1677D7C89}" dt="2025-10-07T06:47:36.493" v="62" actId="14100"/>
          <ac:picMkLst>
            <pc:docMk/>
            <pc:sldMk cId="3828174080" sldId="276"/>
            <ac:picMk id="6" creationId="{64F32330-0174-294B-DC4A-1DD0E46E4382}"/>
          </ac:picMkLst>
        </pc:picChg>
        <pc:picChg chg="add mod">
          <ac:chgData name="Mariana Jürimäe" userId="S::mariana@ag.tartu.ee::62fd5357-bcc7-4b0d-89fc-212d4455a883" providerId="AD" clId="Web-{BDDC64F4-08FE-C94E-087E-1EF1677D7C89}" dt="2025-10-07T06:48:14.232" v="68" actId="1076"/>
          <ac:picMkLst>
            <pc:docMk/>
            <pc:sldMk cId="3828174080" sldId="276"/>
            <ac:picMk id="7" creationId="{4D4B3190-9FA1-27F7-0DA5-A06E69E71C80}"/>
          </ac:picMkLst>
        </pc:picChg>
      </pc:sldChg>
      <pc:sldChg chg="modSp">
        <pc:chgData name="Mariana Jürimäe" userId="S::mariana@ag.tartu.ee::62fd5357-bcc7-4b0d-89fc-212d4455a883" providerId="AD" clId="Web-{BDDC64F4-08FE-C94E-087E-1EF1677D7C89}" dt="2025-10-07T06:48:39.797" v="70" actId="20577"/>
        <pc:sldMkLst>
          <pc:docMk/>
          <pc:sldMk cId="1857596762" sldId="390"/>
        </pc:sldMkLst>
        <pc:spChg chg="mod">
          <ac:chgData name="Mariana Jürimäe" userId="S::mariana@ag.tartu.ee::62fd5357-bcc7-4b0d-89fc-212d4455a883" providerId="AD" clId="Web-{BDDC64F4-08FE-C94E-087E-1EF1677D7C89}" dt="2025-10-07T06:48:39.797" v="70" actId="20577"/>
          <ac:spMkLst>
            <pc:docMk/>
            <pc:sldMk cId="1857596762" sldId="390"/>
            <ac:spMk id="4" creationId="{BEC34993-A0B2-703A-78D8-0EC12109CDFE}"/>
          </ac:spMkLst>
        </pc:spChg>
      </pc:sldChg>
      <pc:sldMasterChg chg="add addSldLayout">
        <pc:chgData name="Mariana Jürimäe" userId="S::mariana@ag.tartu.ee::62fd5357-bcc7-4b0d-89fc-212d4455a883" providerId="AD" clId="Web-{BDDC64F4-08FE-C94E-087E-1EF1677D7C89}" dt="2025-10-07T06:45:12.345" v="0"/>
        <pc:sldMasterMkLst>
          <pc:docMk/>
          <pc:sldMasterMk cId="29484864" sldId="2147483728"/>
        </pc:sldMasterMkLst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3041017291" sldId="2147483729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725150506" sldId="2147483730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927847290" sldId="2147483731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2797681132" sldId="2147483732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3528911449" sldId="2147483733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1963442585" sldId="2147483734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2718046417" sldId="2147483735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2216728514" sldId="2147483736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1753437960" sldId="2147483737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997406203" sldId="2147483738"/>
          </pc:sldLayoutMkLst>
        </pc:sldLayoutChg>
        <pc:sldLayoutChg chg="ad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29484864" sldId="2147483728"/>
            <pc:sldLayoutMk cId="2648969734" sldId="2147483739"/>
          </pc:sldLayoutMkLst>
        </pc:sldLayoutChg>
      </pc:sldMasterChg>
      <pc:sldMasterChg chg="replId modSldLayout">
        <pc:chgData name="Mariana Jürimäe" userId="S::mariana@ag.tartu.ee::62fd5357-bcc7-4b0d-89fc-212d4455a883" providerId="AD" clId="Web-{BDDC64F4-08FE-C94E-087E-1EF1677D7C89}" dt="2025-10-07T06:45:12.345" v="0"/>
        <pc:sldMasterMkLst>
          <pc:docMk/>
          <pc:sldMasterMk cId="3794837910" sldId="2147483741"/>
        </pc:sldMasterMkLst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3040253074" sldId="2147483742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2981066786" sldId="2147483743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2154228472" sldId="2147483744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3736657086" sldId="2147483745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547374783" sldId="2147483746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519092552" sldId="2147483747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3449782491" sldId="2147483748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3573376925" sldId="2147483749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430565180" sldId="2147483750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373837833" sldId="2147483751"/>
          </pc:sldLayoutMkLst>
        </pc:sldLayoutChg>
        <pc:sldLayoutChg chg="replId">
          <pc:chgData name="Mariana Jürimäe" userId="S::mariana@ag.tartu.ee::62fd5357-bcc7-4b0d-89fc-212d4455a883" providerId="AD" clId="Web-{BDDC64F4-08FE-C94E-087E-1EF1677D7C89}" dt="2025-10-07T06:45:12.345" v="0"/>
          <pc:sldLayoutMkLst>
            <pc:docMk/>
            <pc:sldMasterMk cId="3794837910" sldId="2147483741"/>
            <pc:sldLayoutMk cId="1861390171" sldId="21474837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D3FE-D011-43DB-A769-7485D44CFFD7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24B86-058C-4414-8B1B-F499DDDDE2E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974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22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52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41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8A6F-2059-46DD-A924-1341A70D3F21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4831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C29F-1982-4BE7-BBA7-DB5CC42701A3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3414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528A0-7799-4457-A43B-B624205CFA92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5893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2E6CC-F0E2-400D-88CF-B53F76BC3941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4458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198C6-8552-4A75-9192-8A5A6863607E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8677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AAFB-9952-4759-9234-CEB8BB03F816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271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7113-2896-4FBA-9A68-7147897FC8BA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1742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03A0-F531-4FD6-955E-EA885144E072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925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89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2E8F-3581-4607-B815-E609B0E14B37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7340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97E09-8A62-43C3-AEBF-D57BF88711BA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287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83C4-322C-4197-9F4D-27B242A34D99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468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91CD4-8E61-FA80-71D7-BAF7EFBEF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4B5C92-8F73-BE96-1F8F-8D530C1D4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5D7FCD-4020-3140-AB4F-A795DD3C6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5734BE0E-A9B1-43DF-B895-0BA01C377D4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04025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F0FBA-0443-4778-C5B4-E74DE6CE8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B4F8E-B8A5-8EB1-CB5D-F5B800044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D14F5-5AA5-15D9-7DE5-3966C723B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09F6D6B0-1EAE-49F2-8EE4-CAD13104FC14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98106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2AA45-7072-D6F4-37A5-BAD077160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B271B-EBB6-8703-32AC-F6CD11D25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990DE-9A83-9828-1A25-84041FD3B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5967EF64-3560-4488-99A9-3D98A8CF1C1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154228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52C5F-01B3-3A33-054D-F563DEBC6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0E78F-A72D-5377-042D-080AD36D9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A2718-A3EA-E6B7-7BD5-785441472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617E65EC-2F05-4149-95DA-B31CAE691108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36657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8D5107-9986-ED24-F9DD-527001A3D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E5C373-8F6A-C6AD-ACC0-FD1055539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D5FCB9-87C2-5FE5-BDA9-BF9C4CAD3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A240423E-3562-4ACD-AE74-C52BB7DD4C76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547374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B72926-743E-6D84-2137-6B7AFBF32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854339-B7ED-148A-87C7-A965C100E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D4FF6B-9697-D4B9-40BD-022987F01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18A31A1E-78DB-4B56-9FB4-869577B7B293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519092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B38BB4-D413-8D7F-CECA-726422F2F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E3FF86-98CA-A5F0-BE20-6821AACE1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118C4C-9E4B-9CE4-235A-188E3B87A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4E30C524-6D08-4E66-A704-E180E0E1B8A0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44978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90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A023C-98F2-4A84-B675-D59E16614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224CD-0348-6B4A-598E-BC5713439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F2874-E1CE-E444-A54E-DF930B41F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31684A67-A96B-4364-815A-F7C62E50FB30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7337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28F4-FF59-5B64-6923-107FBEAF4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5289-DB8C-6854-3189-0DFB34D0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4FF5D-4596-61C5-6915-8E063E104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D2450784-B63B-4216-9E33-8120AEAF1FED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30565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313196-7F5B-26DC-9B82-71460DF20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C82032-F475-C5AE-0DD3-0A452B2EB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B61FE2-F637-0F71-A96F-5F16B07CC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85AFA125-3EF2-4770-B5A4-71B467C95F76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3837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D8544E-D236-44EA-D2A8-E8A06FA87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5F170C-F943-91DF-E1A2-91B84ECEA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70CB41-54CF-A7FD-64CE-E3489F1AE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CE29D06A-C0BC-4EAA-B1E4-8525C64BE866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61390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FE3D80C-916C-2B19-64C7-FA8943E29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F2A5B04-7C90-AFFD-7B84-6C807F2B1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5DEFC39-8AE5-D171-2708-D2F55001F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AA3FD468-2698-49C3-89E2-13D82DD4AE9A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982002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614D594-AD0F-4DED-A33C-3888EADA1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021D126-0113-446C-8195-D7829F5CA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69D052D-32B2-4DEC-9BF8-91E8F58F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C0DD5F-9BB6-4F19-B524-72C942B2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CBEED04-F10A-4F91-BEF0-1DFE2F64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1017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0D082A5-D843-4992-96ED-A8E6E4E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AA54E93-A79E-4019-9125-4A09E6A4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70249DF-47D8-46AA-91BE-43D3747B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2E87AD9-6AAA-448B-9279-88C4A9F8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B0AC491-61DB-47BD-B5E4-9935B2EB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5150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95CF1DD-998D-4758-AA0E-2900A1EC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6CDA5DD-BA57-42EE-888A-EC431606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B5332F0-B306-4403-9873-B1BE638B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D086030-933B-49FF-8C8B-3FFAD200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98D5CFD-2095-4E1F-9B9E-7D329060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7847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5C38F51-41EC-465F-AF21-B7231C6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40A1B93-66F4-4498-A156-BF04B353A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E312197-51E8-41E0-8C4F-6A489BAB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EB8D487-913E-4D59-B132-697650D2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23845BD-0A97-4483-A2F9-80059A4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3085759-9892-482A-8EED-ABF5D00D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7681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AEF19C-7392-4D72-940C-CC46B1B9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D335C04-9DA5-4050-83C1-4D7CF87D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F090C80-9575-43D2-88F9-A0D9C2B4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DF09BFB4-E198-4B90-AFFC-FAA9AB1C2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5DBAFF4A-D34A-470E-8686-055C93432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E8DB4C4B-0CC0-4807-A524-834528F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CC3A76DC-20C7-44FD-B38F-8C76100A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4DB93FBA-499F-4678-B103-94AE40EB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891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2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3D8EAC7-898B-4F91-9C7E-35654D79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D58E4D96-85E6-4CB4-A533-01C45A72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8F8BD63A-C58E-4B72-B333-F9A6A5DD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B3851215-DAFD-45F9-9352-51A46E02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3442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B32491DC-51DD-43A7-80BE-990D12A1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362F57F9-535B-4F99-8D9A-1EC03865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256F248-6C50-4AF1-8A4C-AEF0141D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046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EF2B1A2-8D4F-48B2-AFFC-6646088C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1E18CEA-F9DD-4905-AC78-3347931A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B6CC499-6A61-47BC-8437-F8F0BF60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9C038679-765A-439D-8948-03211668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CD7887CE-6D90-4A01-A6BC-41CA9F89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E430C11-F0A8-4C05-ADC5-B8C2AA3A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6728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A14F84C-F6DE-4605-B9C1-CEA16137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10E340FD-0104-4F0C-B81E-D24B95D71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251BE42-4D1B-4C94-9DED-BDF861A08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03BF9DC-B6EB-4E82-B97D-B7629890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63A8006-9EFB-43EC-838F-4FAFA40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D8B6F20-354F-4D69-924B-3F803C0E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3437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6214CA-4294-4407-9F6E-19B207C1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E9ADB706-84A7-40E0-8B84-013D87B88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9DF9E98-30B3-4628-93BD-6A1796B3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CADA773-C416-41A7-8B17-39E4C3AE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59D2995-0E28-4002-B4BA-E05D4553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7406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903B27F4-0257-444D-B416-267633504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DA8E83F-66A5-49EA-9D60-B9D4373DD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CB87E0A-60E9-414D-8E8C-D8E081D5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52075BF-1B0F-45B7-853F-43B274F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C1EA863-5CE1-48D1-A376-4297554E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896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06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93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41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80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51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t="-41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8F68-5485-4844-A7E8-D6C3DF2E3649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1E30-03EE-4522-B54F-05C09E85DA8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43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t="-41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Klõpsa tiitli tekstivormingu redigeerimiseks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Klõpsa liigenduse tekstivormingu redigeerimiseks</a:t>
            </a:r>
          </a:p>
          <a:p>
            <a:pPr lvl="1"/>
            <a:r>
              <a:rPr lang="en-GB" altLang="et-EE"/>
              <a:t>Teine liigendustase</a:t>
            </a:r>
          </a:p>
          <a:p>
            <a:pPr lvl="2"/>
            <a:r>
              <a:rPr lang="en-GB" altLang="et-EE"/>
              <a:t>Kolmas liigendustase</a:t>
            </a:r>
          </a:p>
          <a:p>
            <a:pPr lvl="3"/>
            <a:r>
              <a:rPr lang="en-GB" altLang="et-EE"/>
              <a:t>Neljas liigendustase</a:t>
            </a:r>
          </a:p>
          <a:p>
            <a:pPr lvl="4"/>
            <a:r>
              <a:rPr lang="en-GB" altLang="et-EE"/>
              <a:t>Viies liigendustase</a:t>
            </a:r>
          </a:p>
          <a:p>
            <a:pPr lvl="4"/>
            <a:r>
              <a:rPr lang="en-GB" altLang="et-EE"/>
              <a:t>Kuues liigendustase</a:t>
            </a:r>
          </a:p>
          <a:p>
            <a:pPr lvl="4"/>
            <a:r>
              <a:rPr lang="en-GB" altLang="et-EE"/>
              <a:t>Seitsmes liigendustase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t-EE" altLang="et-EE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t-EE" altLang="et-EE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FFFFFF"/>
                </a:solidFill>
                <a:cs typeface="Segoe UI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82936C-E7F4-4086-A715-1FF0774A661B}" type="slidenum">
              <a:rPr lang="en-US" altLang="et-EE"/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75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DFC08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C08D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u="sng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6D6E0E-E0E6-C043-173E-62ABEAE5E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E3D2E5-6FE2-D5C8-CB69-72F3DBA8B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59FF3D-0031-228D-6A88-EF1C59DA8D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i="0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9E1D20-0659-F802-A68C-197492B665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i="0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A037AB-0607-6368-87C5-CBA12836AB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60170C-5827-4BED-88D5-26B9470E9204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94837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07C2CA56-3B1B-4499-844F-FDA6C38B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E985DDF-278F-44AF-83DF-088A8C9CE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63E2F50-EB33-4F95-B2AA-263FECED8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219B-2728-434B-9995-AD99F28F013E}" type="datetimeFigureOut">
              <a:rPr lang="et-EE" smtClean="0"/>
              <a:t>13.10.2025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96FABAD-A9B4-42A0-A806-7F62FA70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49BD07E-3B69-4BD8-B9CD-9432364E8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TZCfydWF48c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TqdFoRjL1Bk" TargetMode="Externa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l-dYNttdgl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ealkiri 1"/>
          <p:cNvSpPr>
            <a:spLocks noGrp="1"/>
          </p:cNvSpPr>
          <p:nvPr>
            <p:ph type="title"/>
          </p:nvPr>
        </p:nvSpPr>
        <p:spPr>
          <a:xfrm>
            <a:off x="253095" y="188640"/>
            <a:ext cx="7038877" cy="529828"/>
          </a:xfrm>
        </p:spPr>
        <p:txBody>
          <a:bodyPr>
            <a:normAutofit fontScale="90000"/>
          </a:bodyPr>
          <a:lstStyle/>
          <a:p>
            <a:r>
              <a:rPr lang="et-EE" altLang="et-EE" b="1" dirty="0"/>
              <a:t>Renessanss ja barokk võrdlevalt </a:t>
            </a:r>
          </a:p>
        </p:txBody>
      </p:sp>
      <p:sp>
        <p:nvSpPr>
          <p:cNvPr id="64515" name="Sisu kohatäide 2"/>
          <p:cNvSpPr>
            <a:spLocks noGrp="1"/>
          </p:cNvSpPr>
          <p:nvPr>
            <p:ph sz="half" idx="1"/>
          </p:nvPr>
        </p:nvSpPr>
        <p:spPr>
          <a:xfrm>
            <a:off x="133564" y="889136"/>
            <a:ext cx="3320654" cy="3726656"/>
          </a:xfrm>
        </p:spPr>
        <p:txBody>
          <a:bodyPr>
            <a:normAutofit/>
          </a:bodyPr>
          <a:lstStyle/>
          <a:p>
            <a:r>
              <a:rPr lang="et-EE" altLang="et-EE" sz="1800" dirty="0"/>
              <a:t>Itaalia; Saksamaa; Madalamaad</a:t>
            </a:r>
          </a:p>
          <a:p>
            <a:r>
              <a:rPr lang="et-EE" altLang="et-EE" sz="1800" dirty="0"/>
              <a:t>Humanism; antiik</a:t>
            </a:r>
          </a:p>
          <a:p>
            <a:r>
              <a:rPr lang="et-EE" altLang="et-EE" sz="1800" b="1" dirty="0"/>
              <a:t>Kunst.</a:t>
            </a:r>
            <a:r>
              <a:rPr lang="et-EE" altLang="et-EE" sz="1800" dirty="0"/>
              <a:t> Antiik; piiblitemaatika</a:t>
            </a:r>
          </a:p>
          <a:p>
            <a:r>
              <a:rPr lang="et-EE" altLang="et-EE" sz="1800" dirty="0"/>
              <a:t>Rahulik; harmooniline kompa; maalid ühtlaselt valgustatud; pigem pastelne koloriit;</a:t>
            </a:r>
          </a:p>
          <a:p>
            <a:endParaRPr lang="et-EE" altLang="et-EE" sz="1800" dirty="0"/>
          </a:p>
          <a:p>
            <a:r>
              <a:rPr lang="et-EE" altLang="et-EE" sz="1800" dirty="0"/>
              <a:t>Kunstnik on mitmekülgselt haritud inimene</a:t>
            </a:r>
          </a:p>
        </p:txBody>
      </p:sp>
      <p:sp>
        <p:nvSpPr>
          <p:cNvPr id="64516" name="Sisu kohatäide 3"/>
          <p:cNvSpPr>
            <a:spLocks noGrp="1"/>
          </p:cNvSpPr>
          <p:nvPr>
            <p:ph sz="half" idx="2"/>
          </p:nvPr>
        </p:nvSpPr>
        <p:spPr>
          <a:xfrm>
            <a:off x="4067944" y="902106"/>
            <a:ext cx="5076056" cy="31683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altLang="et-EE" sz="1800" dirty="0"/>
              <a:t>Itaalia; Holland; Flandria; Hispaania; Prantsusmaa</a:t>
            </a:r>
          </a:p>
          <a:p>
            <a:r>
              <a:rPr lang="et-EE" altLang="et-EE" sz="1800" dirty="0"/>
              <a:t>Teaduslikud avastused; maailma avastamine</a:t>
            </a:r>
          </a:p>
          <a:p>
            <a:r>
              <a:rPr lang="et-EE" altLang="et-EE" sz="1800" dirty="0"/>
              <a:t>+ portree, maastik, natüürmort</a:t>
            </a:r>
          </a:p>
          <a:p>
            <a:r>
              <a:rPr lang="et-EE" altLang="et-EE" sz="1800" dirty="0"/>
              <a:t>Rahutu, liikuv kompa;                                      suunatud valgus; tugevad kontrastid;</a:t>
            </a:r>
            <a:endParaRPr lang="et-EE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t-EE" altLang="et-EE" sz="1800" dirty="0"/>
          </a:p>
          <a:p>
            <a:r>
              <a:rPr lang="et-EE" altLang="et-EE" sz="1800" dirty="0"/>
              <a:t>Kunstnik töötab ette: anonüümne tellija;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C64D9-8D87-8ECF-4C80-D86E2D5E9938}"/>
              </a:ext>
            </a:extLst>
          </p:cNvPr>
          <p:cNvSpPr txBox="1"/>
          <p:nvPr/>
        </p:nvSpPr>
        <p:spPr>
          <a:xfrm>
            <a:off x="1745" y="4066601"/>
            <a:ext cx="42119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b="1" dirty="0"/>
              <a:t>Muusika</a:t>
            </a:r>
            <a:r>
              <a:rPr lang="et-EE" altLang="et-EE" dirty="0"/>
              <a:t>. Autorluse rõhutamine;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alt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dirty="0"/>
              <a:t>Reformatsioon kirikumuusikas: rahvakeelsus; laulude lihtsustumine.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alt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sz="1800" dirty="0"/>
              <a:t>Ilmalik muusika: imp</a:t>
            </a:r>
            <a:r>
              <a:rPr lang="et-EE" altLang="et-EE" dirty="0"/>
              <a:t>rovisatsioonilisus; kaasa musitseerimine vs keerukad mitmehäälsed laulud. Nooditrükitehnika, muusika levik.</a:t>
            </a:r>
            <a:endParaRPr lang="et-EE" altLang="et-EE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261F6-3D4A-1441-CD21-CD30F3CC4632}"/>
              </a:ext>
            </a:extLst>
          </p:cNvPr>
          <p:cNvSpPr txBox="1"/>
          <p:nvPr/>
        </p:nvSpPr>
        <p:spPr>
          <a:xfrm>
            <a:off x="3934380" y="3995434"/>
            <a:ext cx="520962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dirty="0"/>
              <a:t>Heliloojal palju ameteid: pillimeister, dirigent, õpetaja, kirjastaja;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sz="1800" dirty="0"/>
              <a:t>Kirikumuusika </a:t>
            </a:r>
            <a:r>
              <a:rPr lang="et-EE" altLang="et-EE" dirty="0"/>
              <a:t>tähtsuse/aktuaalsuse vähenemine; orelist saab kirikumuusika pill;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b="1" dirty="0"/>
              <a:t>Uus vokaalmuusikažanr: Ooper </a:t>
            </a:r>
            <a:r>
              <a:rPr lang="et-EE" altLang="et-EE" b="1" dirty="0">
                <a:hlinkClick r:id="rId2"/>
              </a:rPr>
              <a:t>Händel</a:t>
            </a:r>
            <a:endParaRPr lang="et-EE" alt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sz="1800" dirty="0"/>
              <a:t>Muusika loomine avaluks ettekandmiseks e kontsertstiil (</a:t>
            </a:r>
            <a:r>
              <a:rPr lang="et-EE" altLang="et-EE" sz="1800" i="1" dirty="0" err="1"/>
              <a:t>concerto</a:t>
            </a:r>
            <a:r>
              <a:rPr lang="et-EE" altLang="et-EE" sz="1800" i="1" dirty="0"/>
              <a:t> </a:t>
            </a:r>
            <a:r>
              <a:rPr lang="et-EE" altLang="et-EE" sz="1800" i="1" dirty="0" err="1"/>
              <a:t>grosso</a:t>
            </a:r>
            <a:r>
              <a:rPr lang="et-EE" altLang="et-EE" sz="1800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sz="1800" dirty="0"/>
              <a:t>Instrumentaalmuusika </a:t>
            </a:r>
            <a:r>
              <a:rPr lang="et-EE" altLang="et-EE" sz="1800" dirty="0" err="1"/>
              <a:t>esiletõus</a:t>
            </a:r>
            <a:r>
              <a:rPr lang="et-EE" altLang="et-EE" sz="1800" dirty="0"/>
              <a:t>; orkestrite kujunemine; viiul soolopillina;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altLang="et-EE" dirty="0" err="1"/>
              <a:t>Corelli</a:t>
            </a:r>
            <a:r>
              <a:rPr lang="et-EE" altLang="et-EE" dirty="0"/>
              <a:t>, Vivaldi (</a:t>
            </a:r>
            <a:r>
              <a:rPr lang="et-EE" altLang="et-EE" dirty="0">
                <a:hlinkClick r:id="rId3"/>
              </a:rPr>
              <a:t>Talv</a:t>
            </a:r>
            <a:r>
              <a:rPr lang="et-EE" altLang="et-EE" dirty="0"/>
              <a:t> 22`41`ja </a:t>
            </a:r>
            <a:r>
              <a:rPr lang="et-EE" altLang="et-EE" dirty="0">
                <a:hlinkClick r:id="rId4"/>
              </a:rPr>
              <a:t>Kevad</a:t>
            </a:r>
            <a:r>
              <a:rPr lang="et-EE" altLang="et-EE" dirty="0"/>
              <a:t>), Händel, </a:t>
            </a:r>
            <a:r>
              <a:rPr lang="et-EE" altLang="et-EE" b="1" dirty="0"/>
              <a:t>Bach</a:t>
            </a:r>
            <a:endParaRPr lang="et-EE" altLang="et-EE" sz="1800" b="1" dirty="0"/>
          </a:p>
        </p:txBody>
      </p:sp>
      <p:pic>
        <p:nvPicPr>
          <p:cNvPr id="2" name="Pilt 1" descr="caravaggio-the-conversion-of-st-paul.jpg">
            <a:extLst>
              <a:ext uri="{FF2B5EF4-FFF2-40B4-BE49-F238E27FC236}">
                <a16:creationId xmlns:a16="http://schemas.microsoft.com/office/drawing/2014/main" id="{E250ACF8-658F-3188-3251-098978D86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750" y="1571496"/>
            <a:ext cx="921615" cy="1179855"/>
          </a:xfrm>
          <a:prstGeom prst="rect">
            <a:avLst/>
          </a:prstGeom>
        </p:spPr>
      </p:pic>
      <p:pic>
        <p:nvPicPr>
          <p:cNvPr id="4" name="Pilt 3" descr="Pilt, millel on kujutatud pilv, taevas, puu, õues&#10;&#10;Tehisintellekti genereeritud sisu ei pruugi olla õige.">
            <a:extLst>
              <a:ext uri="{FF2B5EF4-FFF2-40B4-BE49-F238E27FC236}">
                <a16:creationId xmlns:a16="http://schemas.microsoft.com/office/drawing/2014/main" id="{F6139AC0-FED0-4B07-376C-B9F4BE8F5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762" y="3146637"/>
            <a:ext cx="1191922" cy="913543"/>
          </a:xfrm>
          <a:prstGeom prst="rect">
            <a:avLst/>
          </a:prstGeom>
        </p:spPr>
      </p:pic>
      <p:pic>
        <p:nvPicPr>
          <p:cNvPr id="6" name="Pilt 5" descr="Pilt, millel on kujutatud lauanõud, maal, vaikelu, toit&#10;&#10;Tehisintellekti genereeritud sisu ei pruugi olla õige.">
            <a:extLst>
              <a:ext uri="{FF2B5EF4-FFF2-40B4-BE49-F238E27FC236}">
                <a16:creationId xmlns:a16="http://schemas.microsoft.com/office/drawing/2014/main" id="{64F32330-0174-294B-DC4A-1DD0E46E4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049" y="3148103"/>
            <a:ext cx="1072511" cy="916840"/>
          </a:xfrm>
          <a:prstGeom prst="rect">
            <a:avLst/>
          </a:prstGeom>
        </p:spPr>
      </p:pic>
      <p:pic>
        <p:nvPicPr>
          <p:cNvPr id="7" name="Pilt 6" descr="Pilt, millel on kujutatud Inimese nägu, maal, kunst, mütoloogia&#10;&#10;Tehisintellekti genereeritud sisu ei pruugi olla õige.">
            <a:extLst>
              <a:ext uri="{FF2B5EF4-FFF2-40B4-BE49-F238E27FC236}">
                <a16:creationId xmlns:a16="http://schemas.microsoft.com/office/drawing/2014/main" id="{4D4B3190-9FA1-27F7-0DA5-A06E69E71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724" y="2219973"/>
            <a:ext cx="1051956" cy="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5864CF3-34E3-CB26-2D8F-D604025B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" y="885683"/>
            <a:ext cx="7886700" cy="571445"/>
          </a:xfrm>
        </p:spPr>
        <p:txBody>
          <a:bodyPr>
            <a:normAutofit/>
          </a:bodyPr>
          <a:lstStyle/>
          <a:p>
            <a:pPr algn="l"/>
            <a:r>
              <a:rPr lang="et-EE" sz="2400" b="1" dirty="0">
                <a:solidFill>
                  <a:schemeClr val="bg1"/>
                </a:solidFill>
                <a:latin typeface="+mn-lt"/>
              </a:rPr>
              <a:t>Meenutuseks eelmisest tunnist – TK nr 4</a:t>
            </a:r>
            <a:endParaRPr lang="et-EE" sz="2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FA9D6-5050-C809-143A-B383BF499212}"/>
              </a:ext>
            </a:extLst>
          </p:cNvPr>
          <p:cNvSpPr txBox="1"/>
          <p:nvPr/>
        </p:nvSpPr>
        <p:spPr>
          <a:xfrm>
            <a:off x="-4326" y="4546176"/>
            <a:ext cx="913747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523E26"/>
                </a:solidFill>
                <a:effectLst/>
                <a:uLnTx/>
                <a:uFillTx/>
                <a:latin typeface="Arial"/>
                <a:ea typeface="Microsoft YaHei"/>
                <a:cs typeface="Arial"/>
              </a:rPr>
              <a:t>3. Millised muutused toimusid</a:t>
            </a:r>
            <a:r>
              <a:rPr kumimoji="0" lang="et-EE" sz="2400" b="0" i="0" u="none" strike="noStrike" kern="1200" cap="none" spc="0" normalizeH="0" noProof="0" dirty="0">
                <a:ln>
                  <a:noFill/>
                </a:ln>
                <a:solidFill>
                  <a:srgbClr val="523E26"/>
                </a:solidFill>
                <a:effectLst/>
                <a:uLnTx/>
                <a:uFillTx/>
                <a:latin typeface="Arial"/>
                <a:ea typeface="Microsoft YaHei"/>
                <a:cs typeface="Arial"/>
              </a:rPr>
              <a:t> kunsti teemade ja kunsti tellimise osas Hollandis? Miks?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523E26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34993-A0B2-703A-78D8-0EC12109CDFE}"/>
              </a:ext>
            </a:extLst>
          </p:cNvPr>
          <p:cNvSpPr txBox="1"/>
          <p:nvPr/>
        </p:nvSpPr>
        <p:spPr>
          <a:xfrm>
            <a:off x="7194" y="3485722"/>
            <a:ext cx="9166476" cy="807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523E26"/>
                </a:solidFill>
                <a:effectLst/>
                <a:uLnTx/>
                <a:uFillTx/>
                <a:latin typeface="Arial"/>
                <a:ea typeface="Microsoft YaHei"/>
                <a:cs typeface="Arial"/>
              </a:rPr>
              <a:t>2. </a:t>
            </a:r>
            <a:r>
              <a:rPr lang="et-EE" sz="2400" dirty="0">
                <a:solidFill>
                  <a:srgbClr val="523E26"/>
                </a:solidFill>
                <a:latin typeface="Arial"/>
                <a:ea typeface="Microsoft YaHei"/>
                <a:cs typeface="Arial"/>
              </a:rPr>
              <a:t>Milline uus vokaalmuusikaliik tekkis barokiajal? Kirjelda lühidalt oma sõnadega, mis seda liiki iseloomustab. 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523E26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35D5B-1D41-3DF9-3101-5D688CAE2AA2}"/>
              </a:ext>
            </a:extLst>
          </p:cNvPr>
          <p:cNvSpPr txBox="1"/>
          <p:nvPr/>
        </p:nvSpPr>
        <p:spPr>
          <a:xfrm>
            <a:off x="-130939" y="5905728"/>
            <a:ext cx="8958104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Kirjutage pealkirjaks „TK nr 4“ ja lisage ülaserva oma täisnimi ja klass.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E24F6-D50B-4BFE-5E62-3848F7BCBA45}"/>
              </a:ext>
            </a:extLst>
          </p:cNvPr>
          <p:cNvSpPr txBox="1"/>
          <p:nvPr/>
        </p:nvSpPr>
        <p:spPr>
          <a:xfrm>
            <a:off x="52144" y="2041492"/>
            <a:ext cx="9132597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t-EE" sz="2400" dirty="0">
                <a:solidFill>
                  <a:srgbClr val="523E26"/>
                </a:solidFill>
                <a:latin typeface="Arial"/>
                <a:ea typeface="Microsoft YaHei"/>
                <a:cs typeface="Arial"/>
              </a:rPr>
              <a:t>1. Mis muutus Itaalia maalikunstis, et pildid väljendasid rohkem emotsioone, liikumist ja tõetruudust? Ehk nimeta nähtavaid vormitunnuseid.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523E26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5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t-EE" b="1" dirty="0"/>
              <a:t>Klassitsism ja romantism</a:t>
            </a:r>
            <a:br>
              <a:rPr lang="et-EE" b="1" dirty="0"/>
            </a:br>
            <a:r>
              <a:rPr lang="et-EE" b="1" dirty="0"/>
              <a:t>muusikas</a:t>
            </a:r>
            <a:br>
              <a:rPr lang="et-EE" b="1" dirty="0"/>
            </a:br>
            <a:r>
              <a:rPr lang="et-EE" b="1" dirty="0"/>
              <a:t>Rahvusromantism</a:t>
            </a:r>
            <a:br>
              <a:rPr lang="et-EE" b="1" dirty="0"/>
            </a:br>
            <a:r>
              <a:rPr lang="et-EE" b="1" dirty="0"/>
              <a:t>18. sajandi II pool – 19. sajandi lõpp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648072"/>
          </a:xfrm>
        </p:spPr>
        <p:txBody>
          <a:bodyPr>
            <a:normAutofit fontScale="47500" lnSpcReduction="20000"/>
          </a:bodyPr>
          <a:lstStyle/>
          <a:p>
            <a:r>
              <a:rPr lang="et-EE" sz="3800" dirty="0">
                <a:solidFill>
                  <a:schemeClr val="tx1"/>
                </a:solidFill>
              </a:rPr>
              <a:t>Mariana Jürimäe </a:t>
            </a:r>
          </a:p>
          <a:p>
            <a:r>
              <a:rPr lang="et-EE" sz="3800" dirty="0">
                <a:solidFill>
                  <a:schemeClr val="tx1"/>
                </a:solidFill>
              </a:rPr>
              <a:t>TTG 2025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526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05F8-E5E1-45AA-8E25-C9736E8CF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2" y="166352"/>
            <a:ext cx="8985808" cy="122454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t-EE" sz="2800" b="1" dirty="0">
                <a:solidFill>
                  <a:schemeClr val="tx1"/>
                </a:solidFill>
              </a:rPr>
            </a:br>
            <a:br>
              <a:rPr lang="et-EE" sz="2800" b="1" dirty="0">
                <a:solidFill>
                  <a:schemeClr val="tx1"/>
                </a:solidFill>
              </a:rPr>
            </a:br>
            <a:br>
              <a:rPr lang="et-EE" sz="2800" b="1" dirty="0">
                <a:solidFill>
                  <a:schemeClr val="tx1"/>
                </a:solidFill>
              </a:rPr>
            </a:br>
            <a:br>
              <a:rPr lang="et-EE" sz="2800" b="1" dirty="0">
                <a:solidFill>
                  <a:schemeClr val="tx1"/>
                </a:solidFill>
              </a:rPr>
            </a:br>
            <a:br>
              <a:rPr lang="et-EE" sz="2800" b="1" dirty="0">
                <a:solidFill>
                  <a:schemeClr val="tx1"/>
                </a:solidFill>
              </a:rPr>
            </a:br>
            <a:br>
              <a:rPr lang="et-EE" sz="2800" b="1" dirty="0">
                <a:solidFill>
                  <a:schemeClr val="tx1"/>
                </a:solidFill>
              </a:rPr>
            </a:br>
            <a:br>
              <a:rPr lang="et-EE" sz="2800" b="1" dirty="0">
                <a:solidFill>
                  <a:schemeClr val="tx1"/>
                </a:solidFill>
              </a:rPr>
            </a:br>
            <a:r>
              <a:rPr lang="et-EE" sz="2800" b="1" dirty="0">
                <a:solidFill>
                  <a:schemeClr val="tx1"/>
                </a:solidFill>
              </a:rPr>
              <a:t>Taust </a:t>
            </a:r>
            <a:br>
              <a:rPr lang="et-EE" sz="2800" b="1" dirty="0">
                <a:solidFill>
                  <a:schemeClr val="tx1"/>
                </a:solidFill>
              </a:rPr>
            </a:br>
            <a:r>
              <a:rPr lang="et-EE" sz="2000" dirty="0">
                <a:solidFill>
                  <a:schemeClr val="tx1"/>
                </a:solidFill>
              </a:rPr>
              <a:t>Valgustusajastu ideed (mõistus) vs </a:t>
            </a:r>
            <a:r>
              <a:rPr lang="et-EE" sz="2000" dirty="0" err="1">
                <a:solidFill>
                  <a:schemeClr val="tx1"/>
                </a:solidFill>
              </a:rPr>
              <a:t>romantistlikud</a:t>
            </a:r>
            <a:r>
              <a:rPr lang="et-EE" sz="2000" dirty="0">
                <a:solidFill>
                  <a:schemeClr val="tx1"/>
                </a:solidFill>
              </a:rPr>
              <a:t> tõekspidamised (tunded). Grupp versus üksikisik.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ea typeface="+mn-ea"/>
                <a:cs typeface="+mn-cs"/>
              </a:rPr>
              <a:t>Otsene antiigimõju vs huvi keskaja ja eksootika vastu</a:t>
            </a:r>
            <a:br>
              <a:rPr lang="et-EE" sz="2000" dirty="0">
                <a:solidFill>
                  <a:schemeClr val="tx1"/>
                </a:solidFill>
              </a:rPr>
            </a:br>
            <a:r>
              <a:rPr lang="et-EE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1B46D-A2F9-42BF-A798-E840EF592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20" y="1233630"/>
            <a:ext cx="2116885" cy="576064"/>
          </a:xfrm>
        </p:spPr>
        <p:txBody>
          <a:bodyPr/>
          <a:lstStyle/>
          <a:p>
            <a:pPr algn="l"/>
            <a:r>
              <a:rPr lang="et-EE" b="1" u="none" dirty="0">
                <a:solidFill>
                  <a:schemeClr val="tx1"/>
                </a:solidFill>
              </a:rPr>
              <a:t>Klassitsism</a:t>
            </a:r>
            <a:endParaRPr lang="et-E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03211-6E06-4A3C-8577-28F8EF179DA4}"/>
              </a:ext>
            </a:extLst>
          </p:cNvPr>
          <p:cNvSpPr txBox="1"/>
          <p:nvPr/>
        </p:nvSpPr>
        <p:spPr>
          <a:xfrm>
            <a:off x="154685" y="3116527"/>
            <a:ext cx="3473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t-EE" sz="2000" u="none" dirty="0">
                <a:solidFill>
                  <a:schemeClr val="tx1"/>
                </a:solidFill>
              </a:rPr>
              <a:t>Muusika populariseerimine ja -haridus</a:t>
            </a:r>
            <a:r>
              <a:rPr lang="et-EE" sz="2000" dirty="0"/>
              <a:t>.</a:t>
            </a:r>
            <a:endParaRPr lang="et-EE" sz="2400" u="none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D56F8-94EB-42F8-896F-B2341919CBAA}"/>
              </a:ext>
            </a:extLst>
          </p:cNvPr>
          <p:cNvSpPr txBox="1"/>
          <p:nvPr/>
        </p:nvSpPr>
        <p:spPr>
          <a:xfrm>
            <a:off x="4983443" y="1244057"/>
            <a:ext cx="1893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t-EE" sz="2400" b="1" dirty="0"/>
              <a:t>Romantism</a:t>
            </a:r>
            <a:endParaRPr lang="et-EE" sz="2400" u="none" dirty="0">
              <a:solidFill>
                <a:schemeClr val="tx1"/>
              </a:solidFill>
            </a:endParaRP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991233E-9E01-4F44-A8D8-CB20F43434A7}"/>
              </a:ext>
            </a:extLst>
          </p:cNvPr>
          <p:cNvSpPr/>
          <p:nvPr/>
        </p:nvSpPr>
        <p:spPr>
          <a:xfrm>
            <a:off x="155638" y="3793134"/>
            <a:ext cx="4094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/>
              <a:t>Uued žanrid: sümfoonia</a:t>
            </a:r>
          </a:p>
          <a:p>
            <a:r>
              <a:rPr lang="et-EE" sz="2000" dirty="0"/>
              <a:t>(3-4 osaline suurteos). </a:t>
            </a:r>
          </a:p>
          <a:p>
            <a:r>
              <a:rPr lang="et-EE" sz="2000" dirty="0"/>
              <a:t>Keelpillikvartett.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238B3-41D7-44C0-9323-E579B8625EC9}"/>
              </a:ext>
            </a:extLst>
          </p:cNvPr>
          <p:cNvSpPr txBox="1"/>
          <p:nvPr/>
        </p:nvSpPr>
        <p:spPr>
          <a:xfrm>
            <a:off x="4367215" y="2556563"/>
            <a:ext cx="4962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Soolo</a:t>
            </a:r>
            <a:r>
              <a:rPr lang="et-EE" sz="20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esitused</a:t>
            </a:r>
            <a:r>
              <a:rPr kumimoji="0" lang="et-EE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vs hiigelsuured orkestrid.</a:t>
            </a:r>
            <a:endParaRPr lang="et-EE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45567-F4E6-4099-BACA-CE8E7A336C1B}"/>
              </a:ext>
            </a:extLst>
          </p:cNvPr>
          <p:cNvSpPr txBox="1"/>
          <p:nvPr/>
        </p:nvSpPr>
        <p:spPr>
          <a:xfrm>
            <a:off x="4413369" y="3097936"/>
            <a:ext cx="2468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000" dirty="0">
                <a:solidFill>
                  <a:srgbClr val="000000"/>
                </a:solidFill>
                <a:latin typeface="Arial"/>
                <a:ea typeface="Microsoft YaHei"/>
              </a:rPr>
              <a:t>V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</a:rPr>
              <a:t>irtuoosikultus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</a:rPr>
              <a:t>.</a:t>
            </a:r>
            <a:endParaRPr lang="et-EE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F6877-D56F-4253-9A39-378670C1CD5E}"/>
              </a:ext>
            </a:extLst>
          </p:cNvPr>
          <p:cNvSpPr txBox="1"/>
          <p:nvPr/>
        </p:nvSpPr>
        <p:spPr>
          <a:xfrm>
            <a:off x="4367215" y="3779241"/>
            <a:ext cx="474810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t-EE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</a:rPr>
              <a:t>Uued žanrid: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</a:rPr>
              <a:t>soololaul, </a:t>
            </a:r>
            <a:r>
              <a:rPr lang="et-EE" sz="2000" dirty="0">
                <a:solidFill>
                  <a:srgbClr val="000000"/>
                </a:solidFill>
                <a:latin typeface="Arial"/>
                <a:ea typeface="Microsoft YaHei"/>
              </a:rPr>
              <a:t>sümfooniline poeem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</a:rPr>
              <a:t>.</a:t>
            </a:r>
            <a:endParaRPr lang="et-EE" sz="2000" dirty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et-EE" sz="2000" noProof="0" dirty="0">
                <a:solidFill>
                  <a:srgbClr val="000000"/>
                </a:solidFill>
                <a:latin typeface="Arial"/>
                <a:ea typeface="Microsoft YaHei"/>
              </a:rPr>
              <a:t>Operett ja </a:t>
            </a:r>
            <a:r>
              <a:rPr lang="et-EE" sz="2000" dirty="0">
                <a:solidFill>
                  <a:srgbClr val="000000"/>
                </a:solidFill>
                <a:latin typeface="Arial"/>
                <a:ea typeface="Microsoft YaHei"/>
              </a:rPr>
              <a:t>o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</a:rPr>
              <a:t>operi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</a:rPr>
              <a:t> reformimine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.</a:t>
            </a:r>
          </a:p>
          <a:p>
            <a:endParaRPr lang="et-E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25652-B138-61F7-D713-269979288345}"/>
              </a:ext>
            </a:extLst>
          </p:cNvPr>
          <p:cNvSpPr txBox="1"/>
          <p:nvPr/>
        </p:nvSpPr>
        <p:spPr>
          <a:xfrm>
            <a:off x="148592" y="2247792"/>
            <a:ext cx="4427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t-EE" sz="2000" dirty="0"/>
              <a:t>K</a:t>
            </a:r>
            <a:r>
              <a:rPr lang="et-EE" sz="2000" u="none" dirty="0">
                <a:solidFill>
                  <a:schemeClr val="tx1"/>
                </a:solidFill>
              </a:rPr>
              <a:t>utselised orkestrid. </a:t>
            </a:r>
          </a:p>
          <a:p>
            <a:pPr algn="l"/>
            <a:r>
              <a:rPr lang="et-EE" sz="2000" dirty="0"/>
              <a:t>Klassikaline orkestrikooseis. Klaver.</a:t>
            </a:r>
            <a:endParaRPr lang="et-EE" sz="2000" u="none" dirty="0">
              <a:solidFill>
                <a:schemeClr val="tx1"/>
              </a:solidFill>
            </a:endParaRP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650216BC-3B69-9D9D-E752-4B6795D1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55" y="4808798"/>
            <a:ext cx="3298402" cy="2066468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65AF4433-BBE9-1227-6449-E091EAC16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07" y="1088483"/>
            <a:ext cx="1192208" cy="1367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FA9AD3-710A-4211-BBFC-7E1EC4134C3F}"/>
              </a:ext>
            </a:extLst>
          </p:cNvPr>
          <p:cNvSpPr txBox="1"/>
          <p:nvPr/>
        </p:nvSpPr>
        <p:spPr>
          <a:xfrm>
            <a:off x="129383" y="1723271"/>
            <a:ext cx="3473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t-EE" sz="2000" u="none" dirty="0">
                <a:solidFill>
                  <a:schemeClr val="tx1"/>
                </a:solidFill>
              </a:rPr>
              <a:t>Selge ja korrastatud vorm.</a:t>
            </a:r>
            <a:endParaRPr lang="et-EE" sz="2400" u="none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9B018-912F-45D4-8691-50B31342D0E8}"/>
              </a:ext>
            </a:extLst>
          </p:cNvPr>
          <p:cNvSpPr txBox="1"/>
          <p:nvPr/>
        </p:nvSpPr>
        <p:spPr>
          <a:xfrm>
            <a:off x="4367214" y="1733000"/>
            <a:ext cx="4525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t-EE" sz="2000" u="none" dirty="0">
                <a:solidFill>
                  <a:schemeClr val="tx1"/>
                </a:solidFill>
                <a:latin typeface="+mj-lt"/>
              </a:rPr>
              <a:t>Tundeküllasus, vabam žanrikäsitlus,</a:t>
            </a:r>
          </a:p>
          <a:p>
            <a:pPr algn="l"/>
            <a:r>
              <a:rPr lang="et-EE" sz="2000" dirty="0">
                <a:latin typeface="+mj-lt"/>
              </a:rPr>
              <a:t>programmiline muusika</a:t>
            </a:r>
            <a:r>
              <a:rPr lang="et-EE" sz="2000" u="none" dirty="0">
                <a:solidFill>
                  <a:schemeClr val="tx1"/>
                </a:solidFill>
                <a:latin typeface="+mj-lt"/>
              </a:rPr>
              <a:t>. Narratiivsus.</a:t>
            </a:r>
            <a:endParaRPr lang="et-EE" sz="2400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FF041-D2C1-B0B3-D446-72ED63BD20D8}"/>
              </a:ext>
            </a:extLst>
          </p:cNvPr>
          <p:cNvSpPr txBox="1"/>
          <p:nvPr/>
        </p:nvSpPr>
        <p:spPr>
          <a:xfrm>
            <a:off x="4194474" y="5109221"/>
            <a:ext cx="4133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Haydn</a:t>
            </a:r>
            <a:r>
              <a:rPr lang="et-EE" sz="2000" b="1" dirty="0">
                <a:solidFill>
                  <a:srgbClr val="660066"/>
                </a:solidFill>
              </a:rPr>
              <a:t> 		Chopin</a:t>
            </a:r>
          </a:p>
          <a:p>
            <a:pPr algn="r"/>
            <a:r>
              <a:rPr lang="et-EE" sz="2000" b="1" dirty="0">
                <a:solidFill>
                  <a:srgbClr val="660066"/>
                </a:solidFill>
                <a:latin typeface="Arial"/>
                <a:ea typeface="Microsoft YaHei"/>
              </a:rPr>
              <a:t>              Mozart           </a:t>
            </a:r>
            <a:r>
              <a:rPr lang="et-EE" sz="2000" b="1" dirty="0">
                <a:solidFill>
                  <a:srgbClr val="660066"/>
                </a:solidFill>
              </a:rPr>
              <a:t>Schubert</a:t>
            </a:r>
          </a:p>
          <a:p>
            <a:pPr algn="r"/>
            <a:r>
              <a:rPr lang="et-EE" sz="2000" b="1" dirty="0">
                <a:solidFill>
                  <a:srgbClr val="660066"/>
                </a:solidFill>
                <a:latin typeface="Arial"/>
                <a:ea typeface="Microsoft YaHei"/>
              </a:rPr>
              <a:t>    Beethoven           </a:t>
            </a:r>
            <a:r>
              <a:rPr lang="et-EE" sz="2000" b="1" dirty="0">
                <a:solidFill>
                  <a:srgbClr val="660066"/>
                </a:solidFill>
              </a:rPr>
              <a:t>Verdi</a:t>
            </a:r>
          </a:p>
          <a:p>
            <a:pPr algn="r"/>
            <a:r>
              <a:rPr lang="et-EE" sz="2000" b="1" dirty="0">
                <a:solidFill>
                  <a:srgbClr val="660066"/>
                </a:solidFill>
              </a:rPr>
              <a:t>Wagner</a:t>
            </a:r>
          </a:p>
          <a:p>
            <a:pPr algn="r"/>
            <a:endParaRPr lang="et-EE" sz="2000" b="1" dirty="0">
              <a:solidFill>
                <a:srgbClr val="660066"/>
              </a:solidFill>
              <a:latin typeface="Arial"/>
              <a:ea typeface="Microsoft YaHei"/>
            </a:endParaRPr>
          </a:p>
          <a:p>
            <a:pPr algn="r"/>
            <a:endParaRPr lang="et-EE" sz="2000" b="1" dirty="0">
              <a:solidFill>
                <a:srgbClr val="660066"/>
              </a:solidFill>
              <a:latin typeface="Arial"/>
              <a:ea typeface="Microsoft YaHei"/>
            </a:endParaRPr>
          </a:p>
          <a:p>
            <a:pPr algn="r"/>
            <a:endParaRPr lang="et-EE" sz="2000" b="1" dirty="0">
              <a:solidFill>
                <a:srgbClr val="660066"/>
              </a:solidFill>
              <a:latin typeface="Arial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5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20" grpId="0"/>
      <p:bldP spid="9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6F770F7B-EC5E-4CC0-63DF-024B7E23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4" y="2416566"/>
            <a:ext cx="8640960" cy="481804"/>
          </a:xfrm>
        </p:spPr>
        <p:txBody>
          <a:bodyPr/>
          <a:lstStyle/>
          <a:p>
            <a:pPr algn="l"/>
            <a:br>
              <a:rPr lang="et-EE" sz="2000" b="1" dirty="0">
                <a:solidFill>
                  <a:schemeClr val="tx1"/>
                </a:solidFill>
              </a:rPr>
            </a:br>
            <a:br>
              <a:rPr lang="et-EE" sz="2000" b="1" dirty="0">
                <a:solidFill>
                  <a:schemeClr val="tx1"/>
                </a:solidFill>
              </a:rPr>
            </a:br>
            <a:br>
              <a:rPr lang="et-EE" sz="2000" b="1" dirty="0">
                <a:solidFill>
                  <a:schemeClr val="tx1"/>
                </a:solidFill>
              </a:rPr>
            </a:br>
            <a:r>
              <a:rPr lang="et-EE" sz="2000" b="1" dirty="0">
                <a:solidFill>
                  <a:schemeClr val="tx1"/>
                </a:solidFill>
              </a:rPr>
              <a:t>I osa. Klassitsism: selge ja korrastatud vorm.</a:t>
            </a:r>
            <a:br>
              <a:rPr lang="et-EE" sz="2000" b="1" i="1" dirty="0">
                <a:solidFill>
                  <a:schemeClr val="tx1"/>
                </a:solidFill>
              </a:rPr>
            </a:br>
            <a:br>
              <a:rPr lang="et-EE" sz="2800" b="1" dirty="0">
                <a:solidFill>
                  <a:schemeClr val="tx1"/>
                </a:solidFill>
              </a:rPr>
            </a:b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96EDF464-25E8-8DF7-E3C3-4F2F84874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13" y="3017814"/>
            <a:ext cx="5184576" cy="1695022"/>
          </a:xfrm>
        </p:spPr>
        <p:txBody>
          <a:bodyPr/>
          <a:lstStyle/>
          <a:p>
            <a:r>
              <a:rPr lang="et-EE" sz="2400" u="none" dirty="0">
                <a:solidFill>
                  <a:schemeClr val="tx1"/>
                </a:solidFill>
              </a:rPr>
              <a:t>1) Joseph Haydn</a:t>
            </a:r>
          </a:p>
          <a:p>
            <a:r>
              <a:rPr lang="et-EE" sz="2400" u="none" dirty="0">
                <a:solidFill>
                  <a:schemeClr val="tx1"/>
                </a:solidFill>
              </a:rPr>
              <a:t>2) Wolfgang Amadeus Mozart</a:t>
            </a:r>
          </a:p>
          <a:p>
            <a:r>
              <a:rPr lang="et-EE" sz="2400" u="none" dirty="0">
                <a:solidFill>
                  <a:schemeClr val="tx1"/>
                </a:solidFill>
              </a:rPr>
              <a:t>3) </a:t>
            </a:r>
            <a:r>
              <a:rPr lang="et-EE" sz="2400" u="none" dirty="0" err="1">
                <a:solidFill>
                  <a:schemeClr val="tx1"/>
                </a:solidFill>
              </a:rPr>
              <a:t>Ludwig</a:t>
            </a:r>
            <a:r>
              <a:rPr lang="et-EE" sz="2400" u="none" dirty="0">
                <a:solidFill>
                  <a:schemeClr val="tx1"/>
                </a:solidFill>
              </a:rPr>
              <a:t> van Beethoven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7638C-466C-D425-A3D0-AF389B4A7355}"/>
              </a:ext>
            </a:extLst>
          </p:cNvPr>
          <p:cNvSpPr txBox="1"/>
          <p:nvPr/>
        </p:nvSpPr>
        <p:spPr>
          <a:xfrm>
            <a:off x="207313" y="270334"/>
            <a:ext cx="9036496" cy="1920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Tunniülesanne: muusika kuulamine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Kirjeldage 2-3 lausega kuulatavat pala (ülesehitus, meloodia, rütm, pillid, emotsioon).</a:t>
            </a:r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Võrrelge näiteid omavahel (I ja II osa eraldi): mis oli ühist, mis muutus. Milliseid stiilitunnuseid saab nimetada?</a:t>
            </a:r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F34C4-85A7-1D23-2DAC-85785C7329C7}"/>
              </a:ext>
            </a:extLst>
          </p:cNvPr>
          <p:cNvSpPr txBox="1"/>
          <p:nvPr/>
        </p:nvSpPr>
        <p:spPr>
          <a:xfrm>
            <a:off x="166688" y="4653136"/>
            <a:ext cx="7996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II osa. </a:t>
            </a:r>
            <a:r>
              <a:rPr lang="et-EE" sz="2000" b="1" dirty="0" err="1">
                <a:solidFill>
                  <a:srgbClr val="000000"/>
                </a:solidFill>
                <a:latin typeface="Arial"/>
                <a:ea typeface="Microsoft YaHei"/>
                <a:cs typeface="+mj-cs"/>
              </a:rPr>
              <a:t>Romant</a:t>
            </a:r>
            <a:r>
              <a:rPr kumimoji="0" lang="et-E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ism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: </a:t>
            </a:r>
            <a:r>
              <a:rPr lang="et-EE" sz="2000" b="1" dirty="0"/>
              <a:t>tundelisus, nüansirikkus, loo jutustamine.</a:t>
            </a:r>
            <a:endParaRPr lang="et-E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1BA73-5D76-4BC2-E2BB-A97BC79EB6AD}"/>
              </a:ext>
            </a:extLst>
          </p:cNvPr>
          <p:cNvSpPr txBox="1"/>
          <p:nvPr/>
        </p:nvSpPr>
        <p:spPr>
          <a:xfrm>
            <a:off x="207313" y="5182153"/>
            <a:ext cx="4603896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/>
                <a:cs typeface="+mn-cs"/>
              </a:rPr>
              <a:t>1) Schubert: soololaul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/>
                <a:cs typeface="+mn-cs"/>
              </a:rPr>
              <a:t>2) Chopin 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/>
                <a:cs typeface="+mn-cs"/>
              </a:rPr>
              <a:t>3) Richard Wagner</a:t>
            </a:r>
          </a:p>
        </p:txBody>
      </p:sp>
    </p:spTree>
    <p:extLst>
      <p:ext uri="{BB962C8B-B14F-4D97-AF65-F5344CB8AC3E}">
        <p14:creationId xmlns:p14="http://schemas.microsoft.com/office/powerpoint/2010/main" val="27756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|37.8|2.1|26|1.2|31.9|0.4|36.9|34.4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468</Words>
  <Application>Microsoft Office PowerPoint</Application>
  <PresentationFormat>Ekraaniseanss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4</vt:i4>
      </vt:variant>
      <vt:variant>
        <vt:lpstr>Slaidipealkirjad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Times New Roman</vt:lpstr>
      <vt:lpstr>Office Theme</vt:lpstr>
      <vt:lpstr>Office'i kujundus</vt:lpstr>
      <vt:lpstr>1_Default Design</vt:lpstr>
      <vt:lpstr>1_Office'i kujundus</vt:lpstr>
      <vt:lpstr>Renessanss ja barokk võrdlevalt </vt:lpstr>
      <vt:lpstr>Meenutuseks eelmisest tunnist – TK nr 4</vt:lpstr>
      <vt:lpstr>Klassitsism ja romantism muusikas Rahvusromantism 18. sajandi II pool – 19. sajandi lõpp</vt:lpstr>
      <vt:lpstr>       Taust  Valgustusajastu ideed (mõistus) vs romantistlikud tõekspidamised (tunded). Grupp versus üksikisik. Otsene antiigimõju vs huvi keskaja ja eksootika vastu  </vt:lpstr>
      <vt:lpstr>   I osa. Klassitsism: selge ja korrastatud vorm.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Kokkuvõtvalt kursusel käsitletud stiilidest</dc:title>
  <dc:creator>Kasutaja</dc:creator>
  <cp:lastModifiedBy>Mariana Jürimäe</cp:lastModifiedBy>
  <cp:revision>144</cp:revision>
  <dcterms:created xsi:type="dcterms:W3CDTF">2014-12-28T10:01:53Z</dcterms:created>
  <dcterms:modified xsi:type="dcterms:W3CDTF">2025-10-13T10:31:06Z</dcterms:modified>
</cp:coreProperties>
</file>