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41" r:id="rId3"/>
    <p:sldMasterId id="2147483728" r:id="rId4"/>
  </p:sldMasterIdLst>
  <p:notesMasterIdLst>
    <p:notesMasterId r:id="rId10"/>
  </p:notesMasterIdLst>
  <p:sldIdLst>
    <p:sldId id="276" r:id="rId5"/>
    <p:sldId id="390" r:id="rId6"/>
    <p:sldId id="256" r:id="rId7"/>
    <p:sldId id="282" r:id="rId8"/>
    <p:sldId id="287" r:id="rId9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6" end="1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003300"/>
    <a:srgbClr val="333333"/>
    <a:srgbClr val="F8ED08"/>
    <a:srgbClr val="FF0000"/>
    <a:srgbClr val="FF3300"/>
    <a:srgbClr val="CC0000"/>
    <a:srgbClr val="F5C30B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DC64F4-08FE-C94E-087E-1EF1677D7C89}" v="99" dt="2025-10-07T06:48:39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60"/>
  </p:normalViewPr>
  <p:slideViewPr>
    <p:cSldViewPr>
      <p:cViewPr varScale="1">
        <p:scale>
          <a:sx n="60" d="100"/>
          <a:sy n="60" d="100"/>
        </p:scale>
        <p:origin x="129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a Jürimäe" userId="S::mariana@ag.tartu.ee::62fd5357-bcc7-4b0d-89fc-212d4455a883" providerId="AD" clId="Web-{BDDC64F4-08FE-C94E-087E-1EF1677D7C89}"/>
    <pc:docChg chg="addSld modSld sldOrd addMainMaster modMainMaster">
      <pc:chgData name="Mariana Jürimäe" userId="S::mariana@ag.tartu.ee::62fd5357-bcc7-4b0d-89fc-212d4455a883" providerId="AD" clId="Web-{BDDC64F4-08FE-C94E-087E-1EF1677D7C89}" dt="2025-10-07T06:48:39.797" v="70" actId="20577"/>
      <pc:docMkLst>
        <pc:docMk/>
      </pc:docMkLst>
      <pc:sldChg chg="addSp modSp add ord">
        <pc:chgData name="Mariana Jürimäe" userId="S::mariana@ag.tartu.ee::62fd5357-bcc7-4b0d-89fc-212d4455a883" providerId="AD" clId="Web-{BDDC64F4-08FE-C94E-087E-1EF1677D7C89}" dt="2025-10-07T06:48:14.232" v="68" actId="1076"/>
        <pc:sldMkLst>
          <pc:docMk/>
          <pc:sldMk cId="3828174080" sldId="276"/>
        </pc:sldMkLst>
        <pc:spChg chg="mod">
          <ac:chgData name="Mariana Jürimäe" userId="S::mariana@ag.tartu.ee::62fd5357-bcc7-4b0d-89fc-212d4455a883" providerId="AD" clId="Web-{BDDC64F4-08FE-C94E-087E-1EF1677D7C89}" dt="2025-10-07T06:47:04.035" v="55" actId="1076"/>
          <ac:spMkLst>
            <pc:docMk/>
            <pc:sldMk cId="3828174080" sldId="276"/>
            <ac:spMk id="3" creationId="{D20C64D9-8D87-8ECF-4C80-D86E2D5E9938}"/>
          </ac:spMkLst>
        </pc:spChg>
        <pc:spChg chg="mod">
          <ac:chgData name="Mariana Jürimäe" userId="S::mariana@ag.tartu.ee::62fd5357-bcc7-4b0d-89fc-212d4455a883" providerId="AD" clId="Web-{BDDC64F4-08FE-C94E-087E-1EF1677D7C89}" dt="2025-10-07T06:46:59.957" v="54" actId="1076"/>
          <ac:spMkLst>
            <pc:docMk/>
            <pc:sldMk cId="3828174080" sldId="276"/>
            <ac:spMk id="5" creationId="{C8F261F6-3D4A-1441-CD21-CD30F3CC4632}"/>
          </ac:spMkLst>
        </pc:spChg>
        <pc:spChg chg="mod">
          <ac:chgData name="Mariana Jürimäe" userId="S::mariana@ag.tartu.ee::62fd5357-bcc7-4b0d-89fc-212d4455a883" providerId="AD" clId="Web-{BDDC64F4-08FE-C94E-087E-1EF1677D7C89}" dt="2025-10-07T06:47:58.636" v="64" actId="20577"/>
          <ac:spMkLst>
            <pc:docMk/>
            <pc:sldMk cId="3828174080" sldId="276"/>
            <ac:spMk id="64516" creationId="{00000000-0000-0000-0000-000000000000}"/>
          </ac:spMkLst>
        </pc:spChg>
        <pc:picChg chg="add mod">
          <ac:chgData name="Mariana Jürimäe" userId="S::mariana@ag.tartu.ee::62fd5357-bcc7-4b0d-89fc-212d4455a883" providerId="AD" clId="Web-{BDDC64F4-08FE-C94E-087E-1EF1677D7C89}" dt="2025-10-07T06:46:05.307" v="28" actId="14100"/>
          <ac:picMkLst>
            <pc:docMk/>
            <pc:sldMk cId="3828174080" sldId="276"/>
            <ac:picMk id="2" creationId="{E250ACF8-658F-3188-3251-098978D86168}"/>
          </ac:picMkLst>
        </pc:picChg>
        <pc:picChg chg="add mod">
          <ac:chgData name="Mariana Jürimäe" userId="S::mariana@ag.tartu.ee::62fd5357-bcc7-4b0d-89fc-212d4455a883" providerId="AD" clId="Web-{BDDC64F4-08FE-C94E-087E-1EF1677D7C89}" dt="2025-10-07T06:47:38.727" v="63" actId="14100"/>
          <ac:picMkLst>
            <pc:docMk/>
            <pc:sldMk cId="3828174080" sldId="276"/>
            <ac:picMk id="4" creationId="{F6139AC0-FED0-4B07-376C-B9F4BE8F5BC4}"/>
          </ac:picMkLst>
        </pc:picChg>
        <pc:picChg chg="add mod">
          <ac:chgData name="Mariana Jürimäe" userId="S::mariana@ag.tartu.ee::62fd5357-bcc7-4b0d-89fc-212d4455a883" providerId="AD" clId="Web-{BDDC64F4-08FE-C94E-087E-1EF1677D7C89}" dt="2025-10-07T06:47:36.493" v="62" actId="14100"/>
          <ac:picMkLst>
            <pc:docMk/>
            <pc:sldMk cId="3828174080" sldId="276"/>
            <ac:picMk id="6" creationId="{64F32330-0174-294B-DC4A-1DD0E46E4382}"/>
          </ac:picMkLst>
        </pc:picChg>
        <pc:picChg chg="add mod">
          <ac:chgData name="Mariana Jürimäe" userId="S::mariana@ag.tartu.ee::62fd5357-bcc7-4b0d-89fc-212d4455a883" providerId="AD" clId="Web-{BDDC64F4-08FE-C94E-087E-1EF1677D7C89}" dt="2025-10-07T06:48:14.232" v="68" actId="1076"/>
          <ac:picMkLst>
            <pc:docMk/>
            <pc:sldMk cId="3828174080" sldId="276"/>
            <ac:picMk id="7" creationId="{4D4B3190-9FA1-27F7-0DA5-A06E69E71C80}"/>
          </ac:picMkLst>
        </pc:picChg>
      </pc:sldChg>
      <pc:sldChg chg="modSp">
        <pc:chgData name="Mariana Jürimäe" userId="S::mariana@ag.tartu.ee::62fd5357-bcc7-4b0d-89fc-212d4455a883" providerId="AD" clId="Web-{BDDC64F4-08FE-C94E-087E-1EF1677D7C89}" dt="2025-10-07T06:48:39.797" v="70" actId="20577"/>
        <pc:sldMkLst>
          <pc:docMk/>
          <pc:sldMk cId="1857596762" sldId="390"/>
        </pc:sldMkLst>
        <pc:spChg chg="mod">
          <ac:chgData name="Mariana Jürimäe" userId="S::mariana@ag.tartu.ee::62fd5357-bcc7-4b0d-89fc-212d4455a883" providerId="AD" clId="Web-{BDDC64F4-08FE-C94E-087E-1EF1677D7C89}" dt="2025-10-07T06:48:39.797" v="70" actId="20577"/>
          <ac:spMkLst>
            <pc:docMk/>
            <pc:sldMk cId="1857596762" sldId="390"/>
            <ac:spMk id="4" creationId="{BEC34993-A0B2-703A-78D8-0EC12109CDFE}"/>
          </ac:spMkLst>
        </pc:spChg>
      </pc:sldChg>
      <pc:sldMasterChg chg="add addSldLayout">
        <pc:chgData name="Mariana Jürimäe" userId="S::mariana@ag.tartu.ee::62fd5357-bcc7-4b0d-89fc-212d4455a883" providerId="AD" clId="Web-{BDDC64F4-08FE-C94E-087E-1EF1677D7C89}" dt="2025-10-07T06:45:12.345" v="0"/>
        <pc:sldMasterMkLst>
          <pc:docMk/>
          <pc:sldMasterMk cId="29484864" sldId="2147483728"/>
        </pc:sldMasterMkLst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3041017291" sldId="2147483729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725150506" sldId="2147483730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927847290" sldId="2147483731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2797681132" sldId="2147483732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3528911449" sldId="2147483733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1963442585" sldId="2147483734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2718046417" sldId="2147483735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2216728514" sldId="2147483736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1753437960" sldId="2147483737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997406203" sldId="2147483738"/>
          </pc:sldLayoutMkLst>
        </pc:sldLayoutChg>
        <pc:sldLayoutChg chg="ad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29484864" sldId="2147483728"/>
            <pc:sldLayoutMk cId="2648969734" sldId="2147483739"/>
          </pc:sldLayoutMkLst>
        </pc:sldLayoutChg>
      </pc:sldMasterChg>
      <pc:sldMasterChg chg="replId modSldLayout">
        <pc:chgData name="Mariana Jürimäe" userId="S::mariana@ag.tartu.ee::62fd5357-bcc7-4b0d-89fc-212d4455a883" providerId="AD" clId="Web-{BDDC64F4-08FE-C94E-087E-1EF1677D7C89}" dt="2025-10-07T06:45:12.345" v="0"/>
        <pc:sldMasterMkLst>
          <pc:docMk/>
          <pc:sldMasterMk cId="3794837910" sldId="2147483741"/>
        </pc:sldMasterMkLst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3040253074" sldId="2147483742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2981066786" sldId="2147483743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2154228472" sldId="2147483744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3736657086" sldId="2147483745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547374783" sldId="2147483746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519092552" sldId="2147483747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3449782491" sldId="2147483748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3573376925" sldId="2147483749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430565180" sldId="2147483750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373837833" sldId="2147483751"/>
          </pc:sldLayoutMkLst>
        </pc:sldLayoutChg>
        <pc:sldLayoutChg chg="replId">
          <pc:chgData name="Mariana Jürimäe" userId="S::mariana@ag.tartu.ee::62fd5357-bcc7-4b0d-89fc-212d4455a883" providerId="AD" clId="Web-{BDDC64F4-08FE-C94E-087E-1EF1677D7C89}" dt="2025-10-07T06:45:12.345" v="0"/>
          <pc:sldLayoutMkLst>
            <pc:docMk/>
            <pc:sldMasterMk cId="3794837910" sldId="2147483741"/>
            <pc:sldLayoutMk cId="1861390171" sldId="214748375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4D3FE-D011-43DB-A769-7485D44CFFD7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24B86-058C-4414-8B1B-F499DDDDE2E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8974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4229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4520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3412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A8A6F-2059-46DD-A924-1341A70D3F21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48312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BC29F-1982-4BE7-BBA7-DB5CC42701A3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3414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528A0-7799-4457-A43B-B624205CFA92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58937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2E6CC-F0E2-400D-88CF-B53F76BC3941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44587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198C6-8552-4A75-9192-8A5A6863607E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86779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DAAFB-9952-4759-9234-CEB8BB03F816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52716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47113-2896-4FBA-9A68-7147897FC8BA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17427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F03A0-F531-4FD6-955E-EA885144E072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8925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7890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02E8F-3581-4607-B815-E609B0E14B37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73405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97E09-8A62-43C3-AEBF-D57BF88711BA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12874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783C4-322C-4197-9F4D-27B242A34D99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468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491CD4-8E61-FA80-71D7-BAF7EFBEF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4B5C92-8F73-BE96-1F8F-8D530C1D41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5D7FCD-4020-3140-AB4F-A795DD3C69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5734BE0E-A9B1-43DF-B895-0BA01C377D4C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040253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9F0FBA-0443-4778-C5B4-E74DE6CE83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CB4F8E-B8A5-8EB1-CB5D-F5B8000445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9D14F5-5AA5-15D9-7DE5-3966C723B9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9F6D6B0-1EAE-49F2-8EE4-CAD13104FC14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981066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92AA45-7072-D6F4-37A5-BAD077160E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EB271B-EBB6-8703-32AC-F6CD11D255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9990DE-9A83-9828-1A25-84041FD3B4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5967EF64-3560-4488-99A9-3D98A8CF1C1C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154228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52C5F-01B3-3A33-054D-F563DEBC61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0E78F-A72D-5377-042D-080AD36D91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DA2718-A3EA-E6B7-7BD5-7854414728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617E65EC-2F05-4149-95DA-B31CAE691108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7366570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48D5107-9986-ED24-F9DD-527001A3D3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1E5C373-8F6A-C6AD-ACC0-FD10555394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CD5FCB9-87C2-5FE5-BDA9-BF9C4CAD38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A240423E-3562-4ACD-AE74-C52BB7DD4C76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5473747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AB72926-743E-6D84-2137-6B7AFBF32D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5854339-B7ED-148A-87C7-A965C100E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D4FF6B-9697-D4B9-40BD-022987F01C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8A31A1E-78DB-4B56-9FB4-869577B7B293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5190925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1B38BB4-D413-8D7F-CECA-726422F2F6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E3FF86-98CA-A5F0-BE20-6821AACE1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F118C4C-9E4B-9CE4-235A-188E3B87A1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4E30C524-6D08-4E66-A704-E180E0E1B8A0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44978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7901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A023C-98F2-4A84-B675-D59E16614B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1224CD-0348-6B4A-598E-BC5713439A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F2874-E1CE-E444-A54E-DF930B41FD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31684A67-A96B-4364-815A-F7C62E50FB30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5733769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928F4-FF59-5B64-6923-107FBEAF43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55289-DB8C-6854-3189-0DFB34D0C9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34FF5D-4596-61C5-6915-8E063E104B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D2450784-B63B-4216-9E33-8120AEAF1FED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305651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313196-7F5B-26DC-9B82-71460DF20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C82032-F475-C5AE-0DD3-0A452B2EB6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B61FE2-F637-0F71-A96F-5F16B07CC7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85AFA125-3EF2-4770-B5A4-71B467C95F76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73837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D8544E-D236-44EA-D2A8-E8A06FA87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5F170C-F943-91DF-E1A2-91B84ECEAD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70CB41-54CF-A7FD-64CE-E3489F1AE4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E29D06A-C0BC-4EAA-B1E4-8525C64BE866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8613901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FE3D80C-916C-2B19-64C7-FA8943E29F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F2A5B04-7C90-AFFD-7B84-6C807F2B1E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5DEFC39-8AE5-D171-2708-D2F55001F2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AA3FD468-2698-49C3-89E2-13D82DD4AE9A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9820020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614D594-AD0F-4DED-A33C-3888EADA1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A021D126-0113-446C-8195-D7829F5CAF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469D052D-32B2-4DEC-9BF8-91E8F58F7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B4C0DD5F-9BB6-4F19-B524-72C942B21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CBEED04-F10A-4F91-BEF0-1DFE2F64D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410172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0D082A5-D843-4992-96ED-A8E6E4E0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AA54E93-A79E-4019-9125-4A09E6A40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870249DF-47D8-46AA-91BE-43D3747BD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B2E87AD9-6AAA-448B-9279-88C4A9F8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5B0AC491-61DB-47BD-B5E4-9935B2EB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25150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95CF1DD-998D-4758-AA0E-2900A1ECC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6CDA5DD-BA57-42EE-888A-EC4316062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2B5332F0-B306-4403-9873-B1BE638BB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3D086030-933B-49FF-8C8B-3FFAD200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98D5CFD-2095-4E1F-9B9E-7D329060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27847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5C38F51-41EC-465F-AF21-B7231C656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40A1B93-66F4-4498-A156-BF04B353A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FE312197-51E8-41E0-8C4F-6A489BAB4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EEB8D487-913E-4D59-B132-697650D29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223845BD-0A97-4483-A2F9-80059A4CA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C3085759-9892-482A-8EED-ABF5D00D5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97681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FAEF19C-7392-4D72-940C-CC46B1B9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CD335C04-9DA5-4050-83C1-4D7CF87DD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1F090C80-9575-43D2-88F9-A0D9C2B4D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DF09BFB4-E198-4B90-AFFC-FAA9AB1C2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5DBAFF4A-D34A-470E-8686-055C934325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E8DB4C4B-0CC0-4807-A524-834528FF5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CC3A76DC-20C7-44FD-B38F-8C76100A6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4DB93FBA-499F-4678-B103-94AE40EB2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2891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720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3D8EAC7-898B-4F91-9C7E-35654D79B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D58E4D96-85E6-4CB4-A533-01C45A72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8F8BD63A-C58E-4B72-B333-F9A6A5DD1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B3851215-DAFD-45F9-9352-51A46E022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634425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B32491DC-51DD-43A7-80BE-990D12A1F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362F57F9-535B-4F99-8D9A-1EC03865B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0256F248-6C50-4AF1-8A4C-AEF0141D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180464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EF2B1A2-8D4F-48B2-AFFC-6646088C6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21E18CEA-F9DD-4905-AC78-3347931A3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5B6CC499-6A61-47BC-8437-F8F0BF60F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9C038679-765A-439D-8948-03211668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CD7887CE-6D90-4A01-A6BC-41CA9F897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AE430C11-F0A8-4C05-ADC5-B8C2AA3A8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167285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A14F84C-F6DE-4605-B9C1-CEA16137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10E340FD-0104-4F0C-B81E-D24B95D716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t-EE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4251BE42-4D1B-4C94-9DED-BDF861A08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303BF9DC-B6EB-4E82-B97D-B7629890B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863A8006-9EFB-43EC-838F-4FAFA40D1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2D8B6F20-354F-4D69-924B-3F803C0E9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534379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26214CA-4294-4407-9F6E-19B207C1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E9ADB706-84A7-40E0-8B84-013D87B88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C9DF9E98-30B3-4628-93BD-6A1796B3C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7CADA773-C416-41A7-8B17-39E4C3AE5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959D2995-0E28-4002-B4BA-E05D4553C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4062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903B27F4-0257-444D-B416-2676335048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4DA8E83F-66A5-49EA-9D60-B9D4373DD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7CB87E0A-60E9-414D-8E8C-D8E081D5F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A52075BF-1B0F-45B7-853F-43B274F8C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C1EA863-5CE1-48D1-A376-4297554E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4896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5062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936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8419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780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7513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4000"/>
            <a:lum/>
          </a:blip>
          <a:srcRect/>
          <a:stretch>
            <a:fillRect t="-41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28F68-5485-4844-A7E8-D6C3DF2E3649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B1E30-03EE-4522-B54F-05C09E85DA8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8434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4000"/>
            <a:lum/>
          </a:blip>
          <a:srcRect/>
          <a:stretch>
            <a:fillRect t="-41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Klõpsa tiitli tekstivormingu redigeerimiseks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Klõpsa liigenduse tekstivormingu redigeerimiseks</a:t>
            </a:r>
          </a:p>
          <a:p>
            <a:pPr lvl="1"/>
            <a:r>
              <a:rPr lang="en-GB" altLang="et-EE"/>
              <a:t>Teine liigendustase</a:t>
            </a:r>
          </a:p>
          <a:p>
            <a:pPr lvl="2"/>
            <a:r>
              <a:rPr lang="en-GB" altLang="et-EE"/>
              <a:t>Kolmas liigendustase</a:t>
            </a:r>
          </a:p>
          <a:p>
            <a:pPr lvl="3"/>
            <a:r>
              <a:rPr lang="en-GB" altLang="et-EE"/>
              <a:t>Neljas liigendustase</a:t>
            </a:r>
          </a:p>
          <a:p>
            <a:pPr lvl="4"/>
            <a:r>
              <a:rPr lang="en-GB" altLang="et-EE"/>
              <a:t>Viies liigendustase</a:t>
            </a:r>
          </a:p>
          <a:p>
            <a:pPr lvl="4"/>
            <a:r>
              <a:rPr lang="en-GB" altLang="et-EE"/>
              <a:t>Kuues liigendustase</a:t>
            </a:r>
          </a:p>
          <a:p>
            <a:pPr lvl="4"/>
            <a:r>
              <a:rPr lang="en-GB" altLang="et-EE"/>
              <a:t>Seitsmes liigendustase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t-EE" altLang="et-EE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t-EE" altLang="et-EE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smtClean="0">
                <a:solidFill>
                  <a:srgbClr val="FFFFFF"/>
                </a:solidFill>
                <a:cs typeface="Segoe UI" charset="0"/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A82936C-E7F4-4086-A715-1FF0774A661B}" type="slidenum">
              <a:rPr lang="en-US" altLang="et-EE"/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27549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kern="1200">
          <a:solidFill>
            <a:srgbClr val="DFC08D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DFC08D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u="sng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E6D6E0E-E0E6-C043-173E-62ABEAE5E8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FE3D2E5-6FE2-D5C8-CB69-72F3DBA8B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/>
              <a:t>Click to edit Master text styles</a:t>
            </a:r>
          </a:p>
          <a:p>
            <a:pPr lvl="1"/>
            <a:r>
              <a:rPr lang="en-US" altLang="et-EE"/>
              <a:t>Second level</a:t>
            </a:r>
          </a:p>
          <a:p>
            <a:pPr lvl="2"/>
            <a:r>
              <a:rPr lang="en-US" altLang="et-EE"/>
              <a:t>Third level</a:t>
            </a:r>
          </a:p>
          <a:p>
            <a:pPr lvl="3"/>
            <a:r>
              <a:rPr lang="en-US" altLang="et-EE"/>
              <a:t>Fourth level</a:t>
            </a:r>
          </a:p>
          <a:p>
            <a:pPr lvl="4"/>
            <a:r>
              <a:rPr lang="en-US" altLang="et-EE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E59FF3D-0031-228D-6A88-EF1C59DA8D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4400" eaLnBrk="1" hangingPunct="1">
              <a:defRPr sz="1400" i="0">
                <a:solidFill>
                  <a:srgbClr val="FFFFFF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99E1D20-0659-F802-A68C-197492B665E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914400" eaLnBrk="1" hangingPunct="1">
              <a:defRPr sz="1400" i="0">
                <a:solidFill>
                  <a:srgbClr val="FFFFFF"/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3A037AB-0607-6368-87C5-CBA12836AB9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760170C-5827-4BED-88D5-26B9470E9204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7948379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4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07C2CA56-3B1B-4499-844F-FDA6C38B9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9E985DDF-278F-44AF-83DF-088A8C9CE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563E2F50-EB33-4F95-B2AA-263FECED8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7219B-2728-434B-9995-AD99F28F013E}" type="datetimeFigureOut">
              <a:rPr lang="et-EE" smtClean="0"/>
              <a:t>13.10.2025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596FABAD-A9B4-42A0-A806-7F62FA709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549BD07E-3B69-4BD8-B9CD-9432364E8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2081-3F5F-4405-8457-69F9AB09C12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48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www.youtube.com/watch?v=TZCfydWF48c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ww.youtube.com/watch?v=TqdFoRjL1Bk" TargetMode="Externa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www.youtube.com/watch?v=l-dYNttdgl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Pealkiri 1"/>
          <p:cNvSpPr>
            <a:spLocks noGrp="1"/>
          </p:cNvSpPr>
          <p:nvPr>
            <p:ph type="title"/>
          </p:nvPr>
        </p:nvSpPr>
        <p:spPr>
          <a:xfrm>
            <a:off x="253095" y="188640"/>
            <a:ext cx="7038877" cy="529828"/>
          </a:xfrm>
        </p:spPr>
        <p:txBody>
          <a:bodyPr>
            <a:normAutofit fontScale="90000"/>
          </a:bodyPr>
          <a:lstStyle/>
          <a:p>
            <a:r>
              <a:rPr lang="et-EE" altLang="et-EE" b="1" dirty="0"/>
              <a:t>Renessanss ja barokk võrdlevalt </a:t>
            </a:r>
          </a:p>
        </p:txBody>
      </p:sp>
      <p:sp>
        <p:nvSpPr>
          <p:cNvPr id="64515" name="Sisu kohatäide 2"/>
          <p:cNvSpPr>
            <a:spLocks noGrp="1"/>
          </p:cNvSpPr>
          <p:nvPr>
            <p:ph sz="half" idx="1"/>
          </p:nvPr>
        </p:nvSpPr>
        <p:spPr>
          <a:xfrm>
            <a:off x="133564" y="889136"/>
            <a:ext cx="3320654" cy="3726656"/>
          </a:xfrm>
        </p:spPr>
        <p:txBody>
          <a:bodyPr>
            <a:normAutofit/>
          </a:bodyPr>
          <a:lstStyle/>
          <a:p>
            <a:r>
              <a:rPr lang="et-EE" altLang="et-EE" sz="1800" dirty="0"/>
              <a:t>Itaalia; Saksamaa; Madalamaad</a:t>
            </a:r>
          </a:p>
          <a:p>
            <a:r>
              <a:rPr lang="et-EE" altLang="et-EE" sz="1800" dirty="0"/>
              <a:t>Humanism; antiik</a:t>
            </a:r>
          </a:p>
          <a:p>
            <a:r>
              <a:rPr lang="et-EE" altLang="et-EE" sz="1800" b="1" dirty="0"/>
              <a:t>Kunst.</a:t>
            </a:r>
            <a:r>
              <a:rPr lang="et-EE" altLang="et-EE" sz="1800" dirty="0"/>
              <a:t> Antiik; piiblitemaatika</a:t>
            </a:r>
          </a:p>
          <a:p>
            <a:r>
              <a:rPr lang="et-EE" altLang="et-EE" sz="1800" dirty="0"/>
              <a:t>Rahulik; harmooniline kompa; maalid ühtlaselt valgustatud; pigem pastelne koloriit;</a:t>
            </a:r>
          </a:p>
          <a:p>
            <a:endParaRPr lang="et-EE" altLang="et-EE" sz="1800" dirty="0"/>
          </a:p>
          <a:p>
            <a:r>
              <a:rPr lang="et-EE" altLang="et-EE" sz="1800" dirty="0"/>
              <a:t>Kunstnik on mitmekülgselt haritud inimene</a:t>
            </a:r>
          </a:p>
        </p:txBody>
      </p:sp>
      <p:sp>
        <p:nvSpPr>
          <p:cNvPr id="64516" name="Sisu kohatäide 3"/>
          <p:cNvSpPr>
            <a:spLocks noGrp="1"/>
          </p:cNvSpPr>
          <p:nvPr>
            <p:ph sz="half" idx="2"/>
          </p:nvPr>
        </p:nvSpPr>
        <p:spPr>
          <a:xfrm>
            <a:off x="4067944" y="902106"/>
            <a:ext cx="5076056" cy="31683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t-EE" altLang="et-EE" sz="1800" dirty="0"/>
              <a:t>Itaalia; Holland; Flandria; Hispaania; Prantsusmaa</a:t>
            </a:r>
          </a:p>
          <a:p>
            <a:r>
              <a:rPr lang="et-EE" altLang="et-EE" sz="1800" dirty="0"/>
              <a:t>Teaduslikud avastused; maailma avastamine</a:t>
            </a:r>
          </a:p>
          <a:p>
            <a:r>
              <a:rPr lang="et-EE" altLang="et-EE" sz="1800" dirty="0"/>
              <a:t>+ portree, maastik, natüürmort</a:t>
            </a:r>
          </a:p>
          <a:p>
            <a:r>
              <a:rPr lang="et-EE" altLang="et-EE" sz="1800" dirty="0"/>
              <a:t>Rahutu, liikuv kompa;                                      suunatud valgus; tugevad kontrastid;</a:t>
            </a:r>
            <a:endParaRPr lang="et-EE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t-EE" altLang="et-EE" sz="1800" dirty="0"/>
          </a:p>
          <a:p>
            <a:r>
              <a:rPr lang="et-EE" altLang="et-EE" sz="1800" dirty="0"/>
              <a:t>Kunstnik töötab ette: anonüümne tellija;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0C64D9-8D87-8ECF-4C80-D86E2D5E9938}"/>
              </a:ext>
            </a:extLst>
          </p:cNvPr>
          <p:cNvSpPr txBox="1"/>
          <p:nvPr/>
        </p:nvSpPr>
        <p:spPr>
          <a:xfrm>
            <a:off x="1745" y="4066601"/>
            <a:ext cx="42119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b="1" dirty="0"/>
              <a:t>Muusika</a:t>
            </a:r>
            <a:r>
              <a:rPr lang="et-EE" altLang="et-EE" dirty="0"/>
              <a:t>. Autorluse rõhutamine;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altLang="et-E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dirty="0"/>
              <a:t>Reformatsioon kirikumuusikas: rahvakeelsus; laulude lihtsustumine.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altLang="et-E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sz="1800" dirty="0"/>
              <a:t>Ilmalik muusika: imp</a:t>
            </a:r>
            <a:r>
              <a:rPr lang="et-EE" altLang="et-EE" dirty="0"/>
              <a:t>rovisatsioonilisus; kaasa musitseerimine vs keerukad mitmehäälsed laulud. Nooditrükitehnika, muusika levik.</a:t>
            </a:r>
            <a:endParaRPr lang="et-EE" altLang="et-EE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F261F6-3D4A-1441-CD21-CD30F3CC4632}"/>
              </a:ext>
            </a:extLst>
          </p:cNvPr>
          <p:cNvSpPr txBox="1"/>
          <p:nvPr/>
        </p:nvSpPr>
        <p:spPr>
          <a:xfrm>
            <a:off x="3934380" y="3995434"/>
            <a:ext cx="5209620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dirty="0"/>
              <a:t>Heliloojal palju ameteid: pillimeister, dirigent, õpetaja, kirjastaja;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sz="1800" dirty="0"/>
              <a:t>Kirikumuusika </a:t>
            </a:r>
            <a:r>
              <a:rPr lang="et-EE" altLang="et-EE" dirty="0"/>
              <a:t>tähtsuse/aktuaalsuse vähenemine; orelist saab kirikumuusika pill;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b="1" dirty="0"/>
              <a:t>Uus vokaalmuusikažanr: Ooper </a:t>
            </a:r>
            <a:r>
              <a:rPr lang="et-EE" altLang="et-EE" b="1" dirty="0">
                <a:hlinkClick r:id="rId2"/>
              </a:rPr>
              <a:t>Händel</a:t>
            </a:r>
            <a:endParaRPr lang="et-EE" altLang="et-E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sz="1800" dirty="0"/>
              <a:t>Muusika loomine avaluks ettekandmiseks e kontsertstiil (</a:t>
            </a:r>
            <a:r>
              <a:rPr lang="et-EE" altLang="et-EE" sz="1800" i="1" dirty="0" err="1"/>
              <a:t>concerto</a:t>
            </a:r>
            <a:r>
              <a:rPr lang="et-EE" altLang="et-EE" sz="1800" i="1" dirty="0"/>
              <a:t> </a:t>
            </a:r>
            <a:r>
              <a:rPr lang="et-EE" altLang="et-EE" sz="1800" i="1" dirty="0" err="1"/>
              <a:t>grosso</a:t>
            </a:r>
            <a:r>
              <a:rPr lang="et-EE" altLang="et-EE" sz="1800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sz="1800" dirty="0"/>
              <a:t>Instrumentaalmuusika </a:t>
            </a:r>
            <a:r>
              <a:rPr lang="et-EE" altLang="et-EE" sz="1800" dirty="0" err="1"/>
              <a:t>esiletõus</a:t>
            </a:r>
            <a:r>
              <a:rPr lang="et-EE" altLang="et-EE" sz="1800" dirty="0"/>
              <a:t>; orkestrite kujunemine; viiul soolopillina;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altLang="et-EE" dirty="0" err="1"/>
              <a:t>Corelli</a:t>
            </a:r>
            <a:r>
              <a:rPr lang="et-EE" altLang="et-EE" dirty="0"/>
              <a:t>, Vivaldi (</a:t>
            </a:r>
            <a:r>
              <a:rPr lang="et-EE" altLang="et-EE" dirty="0">
                <a:hlinkClick r:id="rId3"/>
              </a:rPr>
              <a:t>Talv</a:t>
            </a:r>
            <a:r>
              <a:rPr lang="et-EE" altLang="et-EE" dirty="0"/>
              <a:t> 22`41`ja </a:t>
            </a:r>
            <a:r>
              <a:rPr lang="et-EE" altLang="et-EE" dirty="0">
                <a:hlinkClick r:id="rId4"/>
              </a:rPr>
              <a:t>Kevad</a:t>
            </a:r>
            <a:r>
              <a:rPr lang="et-EE" altLang="et-EE" dirty="0"/>
              <a:t>), Händel, </a:t>
            </a:r>
            <a:r>
              <a:rPr lang="et-EE" altLang="et-EE" b="1" dirty="0"/>
              <a:t>Bach</a:t>
            </a:r>
            <a:endParaRPr lang="et-EE" altLang="et-EE" sz="1800" b="1" dirty="0"/>
          </a:p>
        </p:txBody>
      </p:sp>
      <p:pic>
        <p:nvPicPr>
          <p:cNvPr id="2" name="Pilt 1" descr="caravaggio-the-conversion-of-st-paul.jpg">
            <a:extLst>
              <a:ext uri="{FF2B5EF4-FFF2-40B4-BE49-F238E27FC236}">
                <a16:creationId xmlns:a16="http://schemas.microsoft.com/office/drawing/2014/main" id="{E250ACF8-658F-3188-3251-098978D86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750" y="1571496"/>
            <a:ext cx="921615" cy="1179855"/>
          </a:xfrm>
          <a:prstGeom prst="rect">
            <a:avLst/>
          </a:prstGeom>
        </p:spPr>
      </p:pic>
      <p:pic>
        <p:nvPicPr>
          <p:cNvPr id="4" name="Pilt 3" descr="Pilt, millel on kujutatud pilv, taevas, puu, õues&#10;&#10;Tehisintellekti genereeritud sisu ei pruugi olla õige.">
            <a:extLst>
              <a:ext uri="{FF2B5EF4-FFF2-40B4-BE49-F238E27FC236}">
                <a16:creationId xmlns:a16="http://schemas.microsoft.com/office/drawing/2014/main" id="{F6139AC0-FED0-4B07-376C-B9F4BE8F5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7762" y="3146637"/>
            <a:ext cx="1191922" cy="913543"/>
          </a:xfrm>
          <a:prstGeom prst="rect">
            <a:avLst/>
          </a:prstGeom>
        </p:spPr>
      </p:pic>
      <p:pic>
        <p:nvPicPr>
          <p:cNvPr id="6" name="Pilt 5" descr="Pilt, millel on kujutatud lauanõud, maal, vaikelu, toit&#10;&#10;Tehisintellekti genereeritud sisu ei pruugi olla õige.">
            <a:extLst>
              <a:ext uri="{FF2B5EF4-FFF2-40B4-BE49-F238E27FC236}">
                <a16:creationId xmlns:a16="http://schemas.microsoft.com/office/drawing/2014/main" id="{64F32330-0174-294B-DC4A-1DD0E46E43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049" y="3148103"/>
            <a:ext cx="1072511" cy="916840"/>
          </a:xfrm>
          <a:prstGeom prst="rect">
            <a:avLst/>
          </a:prstGeom>
        </p:spPr>
      </p:pic>
      <p:pic>
        <p:nvPicPr>
          <p:cNvPr id="7" name="Pilt 6" descr="Pilt, millel on kujutatud Inimese nägu, maal, kunst, mütoloogia&#10;&#10;Tehisintellekti genereeritud sisu ei pruugi olla õige.">
            <a:extLst>
              <a:ext uri="{FF2B5EF4-FFF2-40B4-BE49-F238E27FC236}">
                <a16:creationId xmlns:a16="http://schemas.microsoft.com/office/drawing/2014/main" id="{4D4B3190-9FA1-27F7-0DA5-A06E69E71C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8724" y="2219973"/>
            <a:ext cx="1051956" cy="67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7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5864CF3-34E3-CB26-2D8F-D604025B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" y="885683"/>
            <a:ext cx="7886700" cy="571445"/>
          </a:xfrm>
        </p:spPr>
        <p:txBody>
          <a:bodyPr>
            <a:normAutofit/>
          </a:bodyPr>
          <a:lstStyle/>
          <a:p>
            <a:pPr algn="l"/>
            <a:r>
              <a:rPr lang="et-EE" sz="2400" b="1" dirty="0">
                <a:solidFill>
                  <a:schemeClr val="bg1"/>
                </a:solidFill>
                <a:latin typeface="+mn-lt"/>
              </a:rPr>
              <a:t>Meenutuseks eelmisest tunnist – TK nr 4</a:t>
            </a:r>
            <a:endParaRPr lang="et-EE" sz="2400" b="1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FA9D6-5050-C809-143A-B383BF499212}"/>
              </a:ext>
            </a:extLst>
          </p:cNvPr>
          <p:cNvSpPr txBox="1"/>
          <p:nvPr/>
        </p:nvSpPr>
        <p:spPr>
          <a:xfrm>
            <a:off x="-4326" y="4546176"/>
            <a:ext cx="913747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523E26"/>
                </a:solidFill>
                <a:effectLst/>
                <a:uLnTx/>
                <a:uFillTx/>
                <a:latin typeface="Arial"/>
                <a:ea typeface="Microsoft YaHei"/>
                <a:cs typeface="Arial"/>
              </a:rPr>
              <a:t>3. Millised muutused toimusid</a:t>
            </a:r>
            <a:r>
              <a:rPr kumimoji="0" lang="et-EE" sz="2400" b="0" i="0" u="none" strike="noStrike" kern="1200" cap="none" spc="0" normalizeH="0" noProof="0" dirty="0">
                <a:ln>
                  <a:noFill/>
                </a:ln>
                <a:solidFill>
                  <a:srgbClr val="523E26"/>
                </a:solidFill>
                <a:effectLst/>
                <a:uLnTx/>
                <a:uFillTx/>
                <a:latin typeface="Arial"/>
                <a:ea typeface="Microsoft YaHei"/>
                <a:cs typeface="Arial"/>
              </a:rPr>
              <a:t> kunsti teemade ja kunsti tellimise osas Hollandis? Miks?</a:t>
            </a: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srgbClr val="523E26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34993-A0B2-703A-78D8-0EC12109CDFE}"/>
              </a:ext>
            </a:extLst>
          </p:cNvPr>
          <p:cNvSpPr txBox="1"/>
          <p:nvPr/>
        </p:nvSpPr>
        <p:spPr>
          <a:xfrm>
            <a:off x="7194" y="3485722"/>
            <a:ext cx="9166476" cy="8079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523E26"/>
                </a:solidFill>
                <a:effectLst/>
                <a:uLnTx/>
                <a:uFillTx/>
                <a:latin typeface="Arial"/>
                <a:ea typeface="Microsoft YaHei"/>
                <a:cs typeface="Arial"/>
              </a:rPr>
              <a:t>2. </a:t>
            </a:r>
            <a:r>
              <a:rPr lang="et-EE" sz="2400" dirty="0">
                <a:solidFill>
                  <a:srgbClr val="523E26"/>
                </a:solidFill>
                <a:latin typeface="Arial"/>
                <a:ea typeface="Microsoft YaHei"/>
                <a:cs typeface="Arial"/>
              </a:rPr>
              <a:t>Milline uus vokaalmuusikaliik tekkis barokiajal? Kirjelda lühidalt oma sõnadega, mis seda liiki iseloomustab. </a:t>
            </a: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srgbClr val="523E26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F35D5B-1D41-3DF9-3101-5D688CAE2AA2}"/>
              </a:ext>
            </a:extLst>
          </p:cNvPr>
          <p:cNvSpPr txBox="1"/>
          <p:nvPr/>
        </p:nvSpPr>
        <p:spPr>
          <a:xfrm>
            <a:off x="-130939" y="5905728"/>
            <a:ext cx="8958104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icrosoft YaHei" panose="020B0503020204020204" pitchFamily="34" charset="-122"/>
                <a:cs typeface="+mn-cs"/>
              </a:rPr>
              <a:t>Kirjutage pealkirjaks „TK nr 4“ ja lisage ülaserva oma täisnimi ja klass.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8E24F6-D50B-4BFE-5E62-3848F7BCBA45}"/>
              </a:ext>
            </a:extLst>
          </p:cNvPr>
          <p:cNvSpPr txBox="1"/>
          <p:nvPr/>
        </p:nvSpPr>
        <p:spPr>
          <a:xfrm>
            <a:off x="52144" y="2041492"/>
            <a:ext cx="9132597" cy="11772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t-EE" sz="2400" dirty="0">
                <a:solidFill>
                  <a:srgbClr val="523E26"/>
                </a:solidFill>
                <a:latin typeface="Arial"/>
                <a:ea typeface="Microsoft YaHei"/>
                <a:cs typeface="Arial"/>
              </a:rPr>
              <a:t>1. Mis muutus Itaalia maalikunstis, et pildid väljendasid rohkem emotsioone, liikumist ja tõetruudust? Ehk nimeta nähtavaid vormitunnuseid.</a:t>
            </a:r>
            <a:endParaRPr kumimoji="0" lang="et-EE" sz="2400" b="0" i="0" u="none" strike="noStrike" kern="1200" cap="none" spc="0" normalizeH="0" baseline="0" noProof="0" dirty="0">
              <a:ln>
                <a:noFill/>
              </a:ln>
              <a:solidFill>
                <a:srgbClr val="523E26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59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2088232"/>
          </a:xfrm>
        </p:spPr>
        <p:txBody>
          <a:bodyPr>
            <a:normAutofit fontScale="90000"/>
          </a:bodyPr>
          <a:lstStyle/>
          <a:p>
            <a:r>
              <a:rPr lang="et-EE" b="1" dirty="0"/>
              <a:t>Klassitsism ja romantism</a:t>
            </a:r>
            <a:br>
              <a:rPr lang="et-EE" b="1" dirty="0"/>
            </a:br>
            <a:r>
              <a:rPr lang="et-EE" b="1" dirty="0"/>
              <a:t>muusikas</a:t>
            </a:r>
            <a:br>
              <a:rPr lang="et-EE" b="1" dirty="0"/>
            </a:br>
            <a:r>
              <a:rPr lang="et-EE" b="1" dirty="0"/>
              <a:t>Rahvusromantism</a:t>
            </a:r>
            <a:br>
              <a:rPr lang="et-EE" b="1" dirty="0"/>
            </a:br>
            <a:r>
              <a:rPr lang="et-EE" b="1" dirty="0"/>
              <a:t>18. sajandi II pool – 19. sajandi lõpp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733256"/>
            <a:ext cx="6400800" cy="648072"/>
          </a:xfrm>
        </p:spPr>
        <p:txBody>
          <a:bodyPr>
            <a:normAutofit fontScale="47500" lnSpcReduction="20000"/>
          </a:bodyPr>
          <a:lstStyle/>
          <a:p>
            <a:r>
              <a:rPr lang="et-EE" sz="3800" dirty="0">
                <a:solidFill>
                  <a:schemeClr val="tx1"/>
                </a:solidFill>
              </a:rPr>
              <a:t>Mariana Jürimäe </a:t>
            </a:r>
          </a:p>
          <a:p>
            <a:r>
              <a:rPr lang="et-EE" sz="3800" dirty="0">
                <a:solidFill>
                  <a:schemeClr val="tx1"/>
                </a:solidFill>
              </a:rPr>
              <a:t>TTG 2025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5260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A05F8-E5E1-45AA-8E25-C9736E8CF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2" y="166352"/>
            <a:ext cx="8985808" cy="122454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t-EE" sz="2800" b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r>
              <a:rPr lang="et-EE" sz="2800" b="1" dirty="0">
                <a:solidFill>
                  <a:schemeClr val="tx1"/>
                </a:solidFill>
              </a:rPr>
              <a:t>Taust </a:t>
            </a:r>
            <a:br>
              <a:rPr lang="et-EE" sz="2800" b="1" dirty="0">
                <a:solidFill>
                  <a:schemeClr val="tx1"/>
                </a:solidFill>
              </a:rPr>
            </a:br>
            <a:r>
              <a:rPr lang="et-EE" sz="2000" dirty="0">
                <a:solidFill>
                  <a:schemeClr val="tx1"/>
                </a:solidFill>
              </a:rPr>
              <a:t>Valgustusajastu ideed (mõistus) vs </a:t>
            </a:r>
            <a:r>
              <a:rPr lang="et-EE" sz="2000" dirty="0" err="1">
                <a:solidFill>
                  <a:schemeClr val="tx1"/>
                </a:solidFill>
              </a:rPr>
              <a:t>romantistlikud</a:t>
            </a:r>
            <a:r>
              <a:rPr lang="et-EE" sz="2000" dirty="0">
                <a:solidFill>
                  <a:schemeClr val="tx1"/>
                </a:solidFill>
              </a:rPr>
              <a:t> tõekspidamised (tunded). Grupp versus üksikisik. </a:t>
            </a:r>
            <a:r>
              <a:rPr kumimoji="0" 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ea typeface="+mn-ea"/>
                <a:cs typeface="+mn-cs"/>
              </a:rPr>
              <a:t>Otsene antiigimõju vs huvi keskaja ja eksootika vastu</a:t>
            </a:r>
            <a:br>
              <a:rPr lang="et-EE" sz="2000" dirty="0">
                <a:solidFill>
                  <a:schemeClr val="tx1"/>
                </a:solidFill>
              </a:rPr>
            </a:br>
            <a:r>
              <a:rPr lang="et-EE" sz="2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1B46D-A2F9-42BF-A798-E840EF592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220" y="1233630"/>
            <a:ext cx="2116885" cy="576064"/>
          </a:xfrm>
        </p:spPr>
        <p:txBody>
          <a:bodyPr/>
          <a:lstStyle/>
          <a:p>
            <a:pPr algn="l"/>
            <a:r>
              <a:rPr lang="et-EE" b="1" u="none" dirty="0">
                <a:solidFill>
                  <a:schemeClr val="tx1"/>
                </a:solidFill>
              </a:rPr>
              <a:t>Klassitsism</a:t>
            </a:r>
            <a:endParaRPr lang="et-E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03211-6E06-4A3C-8577-28F8EF179DA4}"/>
              </a:ext>
            </a:extLst>
          </p:cNvPr>
          <p:cNvSpPr txBox="1"/>
          <p:nvPr/>
        </p:nvSpPr>
        <p:spPr>
          <a:xfrm>
            <a:off x="154685" y="3116527"/>
            <a:ext cx="34737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2000" u="none" dirty="0">
                <a:solidFill>
                  <a:schemeClr val="tx1"/>
                </a:solidFill>
              </a:rPr>
              <a:t>Muusika populariseerimine ja -haridus</a:t>
            </a:r>
            <a:r>
              <a:rPr lang="et-EE" sz="2000" dirty="0"/>
              <a:t>.</a:t>
            </a:r>
            <a:endParaRPr lang="et-EE" sz="2400" u="none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2D56F8-94EB-42F8-896F-B2341919CBAA}"/>
              </a:ext>
            </a:extLst>
          </p:cNvPr>
          <p:cNvSpPr txBox="1"/>
          <p:nvPr/>
        </p:nvSpPr>
        <p:spPr>
          <a:xfrm>
            <a:off x="4983443" y="1244057"/>
            <a:ext cx="18938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2400" b="1" dirty="0"/>
              <a:t>Romantism</a:t>
            </a:r>
            <a:endParaRPr lang="et-EE" sz="2400" u="none" dirty="0">
              <a:solidFill>
                <a:schemeClr val="tx1"/>
              </a:solidFill>
            </a:endParaRP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991233E-9E01-4F44-A8D8-CB20F43434A7}"/>
              </a:ext>
            </a:extLst>
          </p:cNvPr>
          <p:cNvSpPr/>
          <p:nvPr/>
        </p:nvSpPr>
        <p:spPr>
          <a:xfrm>
            <a:off x="155638" y="3793134"/>
            <a:ext cx="4094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000" dirty="0"/>
              <a:t>Uued žanrid: sümfoonia</a:t>
            </a:r>
          </a:p>
          <a:p>
            <a:r>
              <a:rPr lang="et-EE" sz="2000" dirty="0"/>
              <a:t>(3-4 osaline suurteos). </a:t>
            </a:r>
          </a:p>
          <a:p>
            <a:r>
              <a:rPr lang="et-EE" sz="2000" dirty="0"/>
              <a:t>Keelpillikvartett.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238B3-41D7-44C0-9323-E579B8625EC9}"/>
              </a:ext>
            </a:extLst>
          </p:cNvPr>
          <p:cNvSpPr txBox="1"/>
          <p:nvPr/>
        </p:nvSpPr>
        <p:spPr>
          <a:xfrm>
            <a:off x="4367215" y="2556563"/>
            <a:ext cx="49627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Soolo</a:t>
            </a:r>
            <a:r>
              <a:rPr lang="et-EE" sz="2000" dirty="0">
                <a:solidFill>
                  <a:srgbClr val="000000"/>
                </a:solidFill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esitused</a:t>
            </a:r>
            <a:r>
              <a:rPr kumimoji="0" lang="et-EE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icrosoft YaHei"/>
                <a:cs typeface="Arial" panose="020B0604020202020204" pitchFamily="34" charset="0"/>
              </a:rPr>
              <a:t> vs hiigelsuured orkestrid.</a:t>
            </a:r>
            <a:endParaRPr lang="et-E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45567-F4E6-4099-BACA-CE8E7A336C1B}"/>
              </a:ext>
            </a:extLst>
          </p:cNvPr>
          <p:cNvSpPr txBox="1"/>
          <p:nvPr/>
        </p:nvSpPr>
        <p:spPr>
          <a:xfrm>
            <a:off x="4413369" y="3097936"/>
            <a:ext cx="24682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2000" dirty="0">
                <a:solidFill>
                  <a:srgbClr val="000000"/>
                </a:solidFill>
                <a:latin typeface="Arial"/>
                <a:ea typeface="Microsoft YaHei"/>
              </a:rPr>
              <a:t>V</a:t>
            </a:r>
            <a:r>
              <a:rPr kumimoji="0" lang="et-E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irtuoosikultus</a:t>
            </a:r>
            <a:r>
              <a:rPr kumimoji="0" 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.</a:t>
            </a:r>
            <a:endParaRPr lang="et-EE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FF6877-D56F-4253-9A39-378670C1CD5E}"/>
              </a:ext>
            </a:extLst>
          </p:cNvPr>
          <p:cNvSpPr txBox="1"/>
          <p:nvPr/>
        </p:nvSpPr>
        <p:spPr>
          <a:xfrm>
            <a:off x="4367215" y="3779241"/>
            <a:ext cx="474810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t-EE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Uued žanrid: </a:t>
            </a:r>
            <a:r>
              <a:rPr kumimoji="0" 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soololaul, </a:t>
            </a:r>
            <a:r>
              <a:rPr lang="et-EE" sz="2000" dirty="0">
                <a:solidFill>
                  <a:srgbClr val="000000"/>
                </a:solidFill>
                <a:latin typeface="Arial"/>
                <a:ea typeface="Microsoft YaHei"/>
              </a:rPr>
              <a:t>sümfooniline poeem</a:t>
            </a:r>
            <a:r>
              <a:rPr kumimoji="0" 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.</a:t>
            </a:r>
            <a:endParaRPr lang="et-EE" sz="2000" dirty="0">
              <a:solidFill>
                <a:srgbClr val="000000"/>
              </a:solidFill>
              <a:latin typeface="Arial"/>
              <a:ea typeface="Microsoft YaHei"/>
            </a:endParaRPr>
          </a:p>
          <a:p>
            <a:r>
              <a:rPr lang="et-EE" sz="2000" noProof="0" dirty="0">
                <a:solidFill>
                  <a:srgbClr val="000000"/>
                </a:solidFill>
                <a:latin typeface="Arial"/>
                <a:ea typeface="Microsoft YaHei"/>
              </a:rPr>
              <a:t>Operett ja </a:t>
            </a:r>
            <a:r>
              <a:rPr lang="et-EE" sz="2000" dirty="0">
                <a:solidFill>
                  <a:srgbClr val="000000"/>
                </a:solidFill>
                <a:latin typeface="Arial"/>
                <a:ea typeface="Microsoft YaHei"/>
              </a:rPr>
              <a:t>o</a:t>
            </a:r>
            <a:r>
              <a:rPr kumimoji="0" lang="et-E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operi</a:t>
            </a:r>
            <a:r>
              <a:rPr kumimoji="0" lang="et-E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</a:rPr>
              <a:t> reformimine</a:t>
            </a: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.</a:t>
            </a:r>
          </a:p>
          <a:p>
            <a:endParaRPr lang="et-E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725652-B138-61F7-D713-269979288345}"/>
              </a:ext>
            </a:extLst>
          </p:cNvPr>
          <p:cNvSpPr txBox="1"/>
          <p:nvPr/>
        </p:nvSpPr>
        <p:spPr>
          <a:xfrm>
            <a:off x="148592" y="2247792"/>
            <a:ext cx="44273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2000" dirty="0"/>
              <a:t>K</a:t>
            </a:r>
            <a:r>
              <a:rPr lang="et-EE" sz="2000" u="none" dirty="0">
                <a:solidFill>
                  <a:schemeClr val="tx1"/>
                </a:solidFill>
              </a:rPr>
              <a:t>utselised orkestrid. </a:t>
            </a:r>
          </a:p>
          <a:p>
            <a:pPr algn="l"/>
            <a:r>
              <a:rPr lang="et-EE" sz="2000" dirty="0"/>
              <a:t>Klassikaline orkestrikooseis. Klaver.</a:t>
            </a:r>
            <a:endParaRPr lang="et-EE" sz="2000" u="none" dirty="0">
              <a:solidFill>
                <a:schemeClr val="tx1"/>
              </a:solidFill>
            </a:endParaRPr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650216BC-3B69-9D9D-E752-4B6795D12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55" y="4808798"/>
            <a:ext cx="3298402" cy="2066468"/>
          </a:xfrm>
          <a:prstGeom prst="rect">
            <a:avLst/>
          </a:prstGeom>
        </p:spPr>
      </p:pic>
      <p:pic>
        <p:nvPicPr>
          <p:cNvPr id="12" name="Pilt 11">
            <a:extLst>
              <a:ext uri="{FF2B5EF4-FFF2-40B4-BE49-F238E27FC236}">
                <a16:creationId xmlns:a16="http://schemas.microsoft.com/office/drawing/2014/main" id="{65AF4433-BBE9-1227-6449-E091EAC16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607" y="1088483"/>
            <a:ext cx="1192208" cy="13672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BFA9AD3-710A-4211-BBFC-7E1EC4134C3F}"/>
              </a:ext>
            </a:extLst>
          </p:cNvPr>
          <p:cNvSpPr txBox="1"/>
          <p:nvPr/>
        </p:nvSpPr>
        <p:spPr>
          <a:xfrm>
            <a:off x="129383" y="1723271"/>
            <a:ext cx="34737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2000" u="none" dirty="0">
                <a:solidFill>
                  <a:schemeClr val="tx1"/>
                </a:solidFill>
              </a:rPr>
              <a:t>Selge ja korrastatud vorm.</a:t>
            </a:r>
            <a:endParaRPr lang="et-EE" sz="2400" u="none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59B018-912F-45D4-8691-50B31342D0E8}"/>
              </a:ext>
            </a:extLst>
          </p:cNvPr>
          <p:cNvSpPr txBox="1"/>
          <p:nvPr/>
        </p:nvSpPr>
        <p:spPr>
          <a:xfrm>
            <a:off x="4367214" y="1733000"/>
            <a:ext cx="4525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t-EE" sz="2000" u="none" dirty="0">
                <a:solidFill>
                  <a:schemeClr val="tx1"/>
                </a:solidFill>
                <a:latin typeface="+mj-lt"/>
              </a:rPr>
              <a:t>Tundeküllasus, vabam žanrikäsitlus,</a:t>
            </a:r>
          </a:p>
          <a:p>
            <a:pPr algn="l"/>
            <a:r>
              <a:rPr lang="et-EE" sz="2000" dirty="0">
                <a:latin typeface="+mj-lt"/>
              </a:rPr>
              <a:t>programmiline muusika</a:t>
            </a:r>
            <a:r>
              <a:rPr lang="et-EE" sz="2000" u="none" dirty="0">
                <a:solidFill>
                  <a:schemeClr val="tx1"/>
                </a:solidFill>
                <a:latin typeface="+mj-lt"/>
              </a:rPr>
              <a:t>. Narratiivsus.</a:t>
            </a:r>
            <a:endParaRPr lang="et-EE" sz="2400" u="non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6FF041-D2C1-B0B3-D446-72ED63BD20D8}"/>
              </a:ext>
            </a:extLst>
          </p:cNvPr>
          <p:cNvSpPr txBox="1"/>
          <p:nvPr/>
        </p:nvSpPr>
        <p:spPr>
          <a:xfrm>
            <a:off x="4194474" y="5109221"/>
            <a:ext cx="41331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t-EE" sz="20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Arial"/>
                <a:ea typeface="Microsoft YaHei"/>
                <a:cs typeface="+mn-cs"/>
              </a:rPr>
              <a:t>Haydn</a:t>
            </a:r>
            <a:r>
              <a:rPr lang="et-EE" sz="2000" b="1" dirty="0">
                <a:solidFill>
                  <a:srgbClr val="660066"/>
                </a:solidFill>
              </a:rPr>
              <a:t> 		Chopin</a:t>
            </a:r>
          </a:p>
          <a:p>
            <a:pPr algn="r"/>
            <a:r>
              <a:rPr lang="et-EE" sz="2000" b="1" dirty="0">
                <a:solidFill>
                  <a:srgbClr val="660066"/>
                </a:solidFill>
                <a:latin typeface="Arial"/>
                <a:ea typeface="Microsoft YaHei"/>
              </a:rPr>
              <a:t>              Mozart           </a:t>
            </a:r>
            <a:r>
              <a:rPr lang="et-EE" sz="2000" b="1" dirty="0">
                <a:solidFill>
                  <a:srgbClr val="660066"/>
                </a:solidFill>
              </a:rPr>
              <a:t>Schubert</a:t>
            </a:r>
          </a:p>
          <a:p>
            <a:pPr algn="r"/>
            <a:r>
              <a:rPr lang="et-EE" sz="2000" b="1" dirty="0">
                <a:solidFill>
                  <a:srgbClr val="660066"/>
                </a:solidFill>
                <a:latin typeface="Arial"/>
                <a:ea typeface="Microsoft YaHei"/>
              </a:rPr>
              <a:t>    Beethoven           </a:t>
            </a:r>
            <a:r>
              <a:rPr lang="et-EE" sz="2000" b="1" dirty="0">
                <a:solidFill>
                  <a:srgbClr val="660066"/>
                </a:solidFill>
              </a:rPr>
              <a:t>Verdi</a:t>
            </a:r>
          </a:p>
          <a:p>
            <a:pPr algn="r"/>
            <a:r>
              <a:rPr lang="et-EE" sz="2000" b="1" dirty="0">
                <a:solidFill>
                  <a:srgbClr val="660066"/>
                </a:solidFill>
              </a:rPr>
              <a:t>Wagner</a:t>
            </a:r>
          </a:p>
          <a:p>
            <a:pPr algn="r"/>
            <a:endParaRPr lang="et-EE" sz="2000" b="1" dirty="0">
              <a:solidFill>
                <a:srgbClr val="660066"/>
              </a:solidFill>
              <a:latin typeface="Arial"/>
              <a:ea typeface="Microsoft YaHei"/>
            </a:endParaRPr>
          </a:p>
          <a:p>
            <a:pPr algn="r"/>
            <a:endParaRPr lang="et-EE" sz="2000" b="1" dirty="0">
              <a:solidFill>
                <a:srgbClr val="660066"/>
              </a:solidFill>
              <a:latin typeface="Arial"/>
              <a:ea typeface="Microsoft YaHei"/>
            </a:endParaRPr>
          </a:p>
          <a:p>
            <a:pPr algn="r"/>
            <a:endParaRPr lang="et-EE" sz="2000" b="1" dirty="0">
              <a:solidFill>
                <a:srgbClr val="660066"/>
              </a:solidFill>
              <a:latin typeface="Arial"/>
              <a:ea typeface="Microsoft YaHe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359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  <p:bldP spid="16" grpId="0"/>
      <p:bldP spid="20" grpId="0"/>
      <p:bldP spid="9" grpId="0"/>
      <p:bldP spid="1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6F770F7B-EC5E-4CC0-63DF-024B7E23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54" y="2416566"/>
            <a:ext cx="8640960" cy="481804"/>
          </a:xfrm>
        </p:spPr>
        <p:txBody>
          <a:bodyPr/>
          <a:lstStyle/>
          <a:p>
            <a:pPr algn="l"/>
            <a:br>
              <a:rPr lang="et-EE" sz="2000" b="1" dirty="0">
                <a:solidFill>
                  <a:schemeClr val="tx1"/>
                </a:solidFill>
              </a:rPr>
            </a:br>
            <a:br>
              <a:rPr lang="et-EE" sz="2000" b="1" dirty="0">
                <a:solidFill>
                  <a:schemeClr val="tx1"/>
                </a:solidFill>
              </a:rPr>
            </a:br>
            <a:br>
              <a:rPr lang="et-EE" sz="2000" b="1" dirty="0">
                <a:solidFill>
                  <a:schemeClr val="tx1"/>
                </a:solidFill>
              </a:rPr>
            </a:br>
            <a:r>
              <a:rPr lang="et-EE" sz="2000" b="1" dirty="0">
                <a:solidFill>
                  <a:schemeClr val="tx1"/>
                </a:solidFill>
              </a:rPr>
              <a:t>I osa. Klassitsism: selge ja korrastatud vorm.</a:t>
            </a:r>
            <a:br>
              <a:rPr lang="et-EE" sz="2000" b="1" i="1" dirty="0">
                <a:solidFill>
                  <a:schemeClr val="tx1"/>
                </a:solidFill>
              </a:rPr>
            </a:br>
            <a:br>
              <a:rPr lang="et-EE" sz="2800" b="1" dirty="0">
                <a:solidFill>
                  <a:schemeClr val="tx1"/>
                </a:solidFill>
              </a:rPr>
            </a:br>
            <a:endParaRPr lang="et-EE" sz="2800" b="1" dirty="0">
              <a:solidFill>
                <a:schemeClr val="tx1"/>
              </a:solidFill>
            </a:endParaRPr>
          </a:p>
        </p:txBody>
      </p:sp>
      <p:sp>
        <p:nvSpPr>
          <p:cNvPr id="5" name="Sisu kohatäide 4">
            <a:extLst>
              <a:ext uri="{FF2B5EF4-FFF2-40B4-BE49-F238E27FC236}">
                <a16:creationId xmlns:a16="http://schemas.microsoft.com/office/drawing/2014/main" id="{96EDF464-25E8-8DF7-E3C3-4F2F84874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13" y="3017814"/>
            <a:ext cx="5184576" cy="1695022"/>
          </a:xfrm>
        </p:spPr>
        <p:txBody>
          <a:bodyPr/>
          <a:lstStyle/>
          <a:p>
            <a:r>
              <a:rPr lang="et-EE" sz="2400" u="none" dirty="0">
                <a:solidFill>
                  <a:schemeClr val="tx1"/>
                </a:solidFill>
              </a:rPr>
              <a:t>1) Joseph Haydn</a:t>
            </a:r>
          </a:p>
          <a:p>
            <a:r>
              <a:rPr lang="et-EE" sz="2400" u="none" dirty="0">
                <a:solidFill>
                  <a:schemeClr val="tx1"/>
                </a:solidFill>
              </a:rPr>
              <a:t>2) Wolfgang Amadeus Mozart</a:t>
            </a:r>
          </a:p>
          <a:p>
            <a:r>
              <a:rPr lang="et-EE" sz="2400" u="none" dirty="0">
                <a:solidFill>
                  <a:schemeClr val="tx1"/>
                </a:solidFill>
              </a:rPr>
              <a:t>3) </a:t>
            </a:r>
            <a:r>
              <a:rPr lang="et-EE" sz="2400" u="none" dirty="0" err="1">
                <a:solidFill>
                  <a:schemeClr val="tx1"/>
                </a:solidFill>
              </a:rPr>
              <a:t>Ludwig</a:t>
            </a:r>
            <a:r>
              <a:rPr lang="et-EE" sz="2400" u="none" dirty="0">
                <a:solidFill>
                  <a:schemeClr val="tx1"/>
                </a:solidFill>
              </a:rPr>
              <a:t> van Beethoven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D7638C-466C-D425-A3D0-AF389B4A7355}"/>
              </a:ext>
            </a:extLst>
          </p:cNvPr>
          <p:cNvSpPr txBox="1"/>
          <p:nvPr/>
        </p:nvSpPr>
        <p:spPr>
          <a:xfrm>
            <a:off x="207313" y="270334"/>
            <a:ext cx="9036496" cy="1920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t-EE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Tunniülesanne: muusika kuulamine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t-EE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Kirjeldage 2-3 lausega kuulatavat pala (ülesehitus, meloodia, rütm, pillid, emotsioon).</a:t>
            </a:r>
            <a:endParaRPr lang="et-E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t-EE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 Võrrelge näiteid omavahel (I ja II osa eraldi): mis oli ühist, mis muutus. Milliseid stiilitunnuseid saab nimetada?</a:t>
            </a:r>
            <a:endParaRPr lang="et-E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CF34C4-85A7-1D23-2DAC-85785C7329C7}"/>
              </a:ext>
            </a:extLst>
          </p:cNvPr>
          <p:cNvSpPr txBox="1"/>
          <p:nvPr/>
        </p:nvSpPr>
        <p:spPr>
          <a:xfrm>
            <a:off x="166688" y="4653136"/>
            <a:ext cx="7996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t-E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j-cs"/>
              </a:rPr>
              <a:t>II osa. </a:t>
            </a:r>
            <a:r>
              <a:rPr lang="et-EE" sz="2000" b="1" dirty="0" err="1">
                <a:solidFill>
                  <a:srgbClr val="000000"/>
                </a:solidFill>
                <a:latin typeface="Arial"/>
                <a:ea typeface="Microsoft YaHei"/>
                <a:cs typeface="+mj-cs"/>
              </a:rPr>
              <a:t>Romant</a:t>
            </a:r>
            <a:r>
              <a:rPr kumimoji="0" lang="et-E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j-cs"/>
              </a:rPr>
              <a:t>ism</a:t>
            </a:r>
            <a:r>
              <a:rPr kumimoji="0" lang="et-E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icrosoft YaHei"/>
                <a:cs typeface="+mj-cs"/>
              </a:rPr>
              <a:t>: </a:t>
            </a:r>
            <a:r>
              <a:rPr lang="et-EE" sz="2000" b="1" dirty="0"/>
              <a:t>tundelisus, nüansirikkus, loo jutustamine.</a:t>
            </a:r>
            <a:endParaRPr lang="et-E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1BA73-5D76-4BC2-E2BB-A97BC79EB6AD}"/>
              </a:ext>
            </a:extLst>
          </p:cNvPr>
          <p:cNvSpPr txBox="1"/>
          <p:nvPr/>
        </p:nvSpPr>
        <p:spPr>
          <a:xfrm>
            <a:off x="207313" y="5182153"/>
            <a:ext cx="4603896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/>
                <a:cs typeface="+mn-cs"/>
              </a:rPr>
              <a:t>1) Schubert: soololaul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/>
                <a:cs typeface="+mn-cs"/>
              </a:rPr>
              <a:t>2) Chopin 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/>
                <a:cs typeface="+mn-cs"/>
              </a:rPr>
              <a:t>3) Richard Wagner</a:t>
            </a:r>
          </a:p>
        </p:txBody>
      </p:sp>
    </p:spTree>
    <p:extLst>
      <p:ext uri="{BB962C8B-B14F-4D97-AF65-F5344CB8AC3E}">
        <p14:creationId xmlns:p14="http://schemas.microsoft.com/office/powerpoint/2010/main" val="277564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|37.8|2.1|26|1.2|31.9|0.4|36.9|34.4|0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'i kujundus">
  <a:themeElements>
    <a:clrScheme name="Office'i kujund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'i kujundus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'i kujund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'i kujund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468</Words>
  <Application>Microsoft Office PowerPoint</Application>
  <PresentationFormat>Ekraaniseanss (4:3)</PresentationFormat>
  <Paragraphs>64</Paragraphs>
  <Slides>5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4</vt:i4>
      </vt:variant>
      <vt:variant>
        <vt:lpstr>Slaidipealkirjad</vt:lpstr>
      </vt:variant>
      <vt:variant>
        <vt:i4>5</vt:i4>
      </vt:variant>
    </vt:vector>
  </HeadingPairs>
  <TitlesOfParts>
    <vt:vector size="14" baseType="lpstr">
      <vt:lpstr>Microsoft YaHei</vt:lpstr>
      <vt:lpstr>Arial</vt:lpstr>
      <vt:lpstr>Calibri</vt:lpstr>
      <vt:lpstr>Calibri Light</vt:lpstr>
      <vt:lpstr>Times New Roman</vt:lpstr>
      <vt:lpstr>Office Theme</vt:lpstr>
      <vt:lpstr>Office'i kujundus</vt:lpstr>
      <vt:lpstr>1_Default Design</vt:lpstr>
      <vt:lpstr>1_Office'i kujundus</vt:lpstr>
      <vt:lpstr>Renessanss ja barokk võrdlevalt </vt:lpstr>
      <vt:lpstr>Meenutuseks eelmisest tunnist – TK nr 4</vt:lpstr>
      <vt:lpstr>Klassitsism ja romantism muusikas Rahvusromantism 18. sajandi II pool – 19. sajandi lõpp</vt:lpstr>
      <vt:lpstr>       Taust  Valgustusajastu ideed (mõistus) vs romantistlikud tõekspidamised (tunded). Grupp versus üksikisik. Otsene antiigimõju vs huvi keskaja ja eksootika vastu  </vt:lpstr>
      <vt:lpstr>   I osa. Klassitsism: selge ja korrastatud vorm.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Kokkuvõtvalt kursusel käsitletud stiilidest</dc:title>
  <dc:creator>Kasutaja</dc:creator>
  <cp:lastModifiedBy>Mariana Jürimäe</cp:lastModifiedBy>
  <cp:revision>144</cp:revision>
  <dcterms:created xsi:type="dcterms:W3CDTF">2014-12-28T10:01:53Z</dcterms:created>
  <dcterms:modified xsi:type="dcterms:W3CDTF">2025-10-13T10:31:06Z</dcterms:modified>
</cp:coreProperties>
</file>