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2:30.7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0,'0'4,"0"7,0 5,0 4,0 5,0 5,0 3,0 5,0 5,0 4,0 3,0-3,0-4,0-5,0-5,0-4,0-6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7:30.3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7:30.9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11 0</inkml:trace>
  <inkml:trace contextRef="#ctx0" brushRef="#br0" timeOffset="174.085">11 0,'-5'0,"-1"0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8:26:11.4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0,'4'0,"2"5,0 5,-2 6,0 5,-2 3,-1 3,-1 0,0-4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8:27:11.47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1013,'77'-42,"242"-200,170-148,-474 377,220-229,-159 158,-72 84,1 0,-1 0,1 1,-1-1,1 1,-1 0,0 0,1 1,-1-1,0 1,0 0,0 0,0 0,-1 0,1 1,0 0,-1 0,0 0,0 0,0 0,0 1,0-1,0 1,-1 0,0-1,0 1,0 1,13 13,106 82,25 26,179 111,35 1,-233-156,-114-73</inkml:trace>
  <inkml:trace contextRef="#ctx0" brushRef="#br0" timeOffset="3344.056">28 1145,'-3'2,"1"0,0 1,0-1,-1 1,1 0,1-1,-1 1,0 0,1 0,-1 0,1 0,0 0,0 0,0 0,1 1,-1-1,1 0,0 1,0-1,0 0,0 0,0 1,1 0,-2 1,2 381,26-185,23-44,-42 24,-4-176,0 0,0 0,0-1,1 1,0-1,-1 0,2 0,-1 0,0-1,1 0,0 0,-1 0,1-1,0 0,1 0,-1-1,3 1,46 21,386 294,-127-80,-87-61,-222-172,1 0,-1-1,1 0,0 0,0 0,1-1,-1 0,0 0,1-1,-1 0,1 0,0 0,-1-1,1 0,0 0,-1-1,1 1,-1-2,1 1,-1-1,1 0,-1 0,0 0,0-1,0 0,3-3,379-273,16-29,-198 137,-162 143,-28 15</inkml:trace>
  <inkml:trace contextRef="#ctx0" brushRef="#br0" timeOffset="4678.936">2382 907,'32'429,"11"-191,-38 155,-5-367,0-4</inkml:trace>
  <inkml:trace contextRef="#ctx0" brushRef="#br0" timeOffset="8618.85">1536 960,'-292'1,"49"74,228-68,0 1,0 1,1 0,0 1,1 1,0 0,1 1,0 0,1 1,0 0,1 1,0 0,1 1,-4 10,-39 146,41-114,4-8,2 1,2 0,3-1,1 1,5 14,-3-46,1-1,0 0,2 0,0 0,1 0,0-1,1 0,1-1,1 0,0 0,1-1,0-1,1 0,1 0,0-1,1-1,0 0,1 0,0-2,0 0,1-1,0 0,0-1,1-1,0-1,11 2,344-5,-271 0,-61 1,1-1,0-3,0-1,-1-1,1-3,-1-2,0-1,8-4,-39 5,-1 0,-1-1,1 0,-2 0,1-1,-1 1,-1-2,1 1,-2 0,1-1,-2 0,1 0,-2 0,1 0,-1-1,-1 1,0 0,-1-1,0 1,-1-1,0 1,-2-8,3 9,-2-308,0 293,-2-1,-1 2,0-1,-2 1,-1 0,-1 0,-1 1,-1 0,-1 1,-1 0,-6-8,-59-48,-71-27,52 54,78 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2:33.8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1483 25,'-152'-25,"142"26,-1 1,1-1,0 2,0-1,0 2,0-1,1 1,-1 1,1 0,0 0,0 0,1 1,0 1,0-1,0 1,1 1,0 0,0 0,-1 2,-104 177,96-155,6-9,1 1,2 0,0 0,2 0,0 1,2 0,1 0,0 0,2 0,1 0,2 1,-3-4,2 162,2-177,0 0,0 0,1 0,0-1,0 0,1 0,0 0,0 0,0-1,0 0,1-1,0 1,0-1,0-1,1 1,-1-1,1-1,0 1,0-1,0-1,0 1,0-1,0-1,0 1,0-1,0-1,3 0,467 4,-469-2,1 0,-1-1,1 0,-1-1,1 0,-1-1,0 0,0 0,0-1,0 0,0-1,0 0,-1 0,0-1,0 0,0 0,0-1,-1 0,0 0,0-1,-1 0,0 0,0 0,-1-1,1 0,-2 0,1 0,-1-1,0 0,25-88,-19 71</inkml:trace>
  <inkml:trace contextRef="#ctx0" brushRef="#br0" timeOffset="725.408">1 449,'4'0,"11"0,7 0,5 0,6 0,2 0,0 0,-1-5,-3-1,3 1,5 0,8 1,2 2,6 1,2 1,-9-5,-7 0,-12-1</inkml:trace>
  <inkml:trace contextRef="#ctx0" brushRef="#br0" timeOffset="1514.361">1192 1004,'0'632,"0"-606</inkml:trace>
  <inkml:trace contextRef="#ctx0" brushRef="#br0" timeOffset="2309.326">1853 131,'9'0,"16"0,27 0,36 5,34 1,33 0,17-2,1 0,-19-2,-23-1,-28-1,-29 0,-21 0,-20 0</inkml:trace>
  <inkml:trace contextRef="#ctx0" brushRef="#br0" timeOffset="3022.059">1906 502,'13'0,"23"0,23 0,24 0,21 0,10 0,4 0,4 0,-9 0,-15 0,-20 0,-14 0,-14 0,-10 0,-12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2:38.66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1245 0,'-212'2,"204"1,0 1,0 0,1 0,-1 1,1 0,1 0,-1 0,1 1,0 0,0 1,0-1,1 1,0 0,1 1,-1-1,1 1,1 0,-1 0,2 0,-1 0,1 0,0 1,1-1,-1 1,2-1,-1 1,2 7,-11 31,-31 144,32 90,8-276,1 0,0 1,0-1,1 0,-1 0,1 1,1-1,-1 0,0 0,1 0,0 0,0-1,1 1,0 0,-1-1,1 0,1 0,-1 0,1 0,-1 0,1 0,0-1,0 0,1 0,-1 0,1 0,-1-1,1 0,0 0,0 0,0 0,0-1,0 0,0 0,0 0,1-1,-1 0,0 0,5 0,23 1,3 2,0-1,-1-2,1-1,0-2,-1-2,0-1,0-1,0-3,-1 0,3-3,204-127,-218 126</inkml:trace>
  <inkml:trace contextRef="#ctx0" brushRef="#br0" timeOffset="886.52">1 582,'9'0,"25"0,30 0,22-4,9-2,-6 0,-14 2,-16 0,-17 2</inkml:trace>
  <inkml:trace contextRef="#ctx0" brushRef="#br0" timeOffset="13970.144">1933 212,'1101'0,"-1071"0</inkml:trace>
  <inkml:trace contextRef="#ctx0" brushRef="#br0" timeOffset="16454.366">1933 503,'1138'0,"-1115"0</inkml:trace>
  <inkml:trace contextRef="#ctx0" brushRef="#br0" timeOffset="19051.623">1986 794,'1032'0,"-1009"0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3:00.4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1695 137,'0'-5,"0"-1,-1 1,0 0,0 0,0 0,0 0,-1 0,0 0,0 0,0 0,-1 0,1 1,-1-1,0 1,-1 0,1 0,-1 0,0 0,1 1,-2 0,1-1,0 1,-1 1,1-1,-1 1,0-1,0 1,0 1,0-1,0 1,0 0,-1 0,-181-11,160 12,14-2,1 1,-1 0,1 1,-1 1,1 0,0 0,-1 1,1 1,0 0,0 0,0 2,1-1,-1 1,1 1,0 0,1 1,-1 0,1 0,1 1,-1 0,2 1,-1 0,1 1,0-1,1 2,-4 5,-28 246,26 72,16-206,-4-86,-1-33,1 1,0-1,0 1,1-1,0 1,1 0,0-1,1 1,-1-1,2 0,-1 1,2-1,-1 0,1-1,0 1,1 0,0-1,0 0,1 0,0-1,0 0,1 0,0 0,1 0,13 3,1-1,0-1,1-1,0-1,0-1,0 0,0-2,1-1,0-1,-1-1,1-1,0-1,6-2,44 1,-30 4,-35 1,-1 0,1-1,-1 0,1 0,0-1,-1 0,1-1,0 1,-1-2,1 1,-1-1,0-1,1 1,-1-1,0-1,-1 0,1 0,-1 0,1-1,-1 0,-1 0,1-1,-1 0,0 0,0-1,0 1,0-3,1-13</inkml:trace>
  <inkml:trace contextRef="#ctx0" brushRef="#br0" timeOffset="1169.041">1 534,'806'0,"-697"-11,-79 6</inkml:trace>
  <inkml:trace contextRef="#ctx0" brushRef="#br0" timeOffset="2117.281">1 851,'637'0,"-614"0</inkml:trace>
  <inkml:trace contextRef="#ctx0" brushRef="#br0" timeOffset="3226.709">1986 481,'233'-25,"117"-30,-298 55,-29 0</inkml:trace>
  <inkml:trace contextRef="#ctx0" brushRef="#br0" timeOffset="4362.911">2065 746,'637'0,"-569"-11,-51 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3-04-06T09:57:41.482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0,'26'26'31,"-26"27"-15,0 27-16,0-1 16,0-26-16,0 0 15,0-27-15,0 1 16,0 26-16,0-1 16,0-25-16,0-1 15,27 1-15,-27 26 16,0-27-1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3-04-06T09:57:39.07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1481 820 0,'0'-26'219,"-26"26"-188,-27 0-15,26 0-1,1 0 17,-1 0-1,1 0 0,-1 0 16,1 0 0,0 0-31,-1 0 15,1 0 0,26 26-15,-27-26-16,1 0 15,-1 27-15,27-1 16,-26-26 15,26 27-15,-27-27-1,1 26 1,26 1 0,-27-1-1,27 1 1,-26-1 0,26 0-1,-26 1-15,26-1 16,0 1-16,-27-1 15,27 1 1,0-1 0,0 1 15,0-1-31,0 1 16,0-1-1,0 0 1,0 1-16,0-1 31,0 1-31,0-1 16,0 1-1,0-1 17,0 1-1,0-1-16,27-26 17,-1 0-32,-26 27 15,26-27 1,1 0 0,-1 26-1,1-26-15,-1 0 16,1 0-16,-1 0 15,27 0-15,26 0 16,-26 0-16,0 0 16,-26 0-16,-1 0 15,27 0-15,-26 0 16,-1 0-16,1 0 16,-1 0-16,0 0 15,1 0 1,-1-26-16,1-1 15,-1 27-15,-26-26 16,27 26 0,-27-27-1,26 1 17,-26-1-32,0 1 15</inkml:trace>
  <inkml:trace contextRef="#ctx0" brushRef="#br0" timeOffset="946">0 1191 0,'26'0'109,"27"0"-93,0 0-16,26 0 16,1 0-16,-28 0 15,-25 0 48,-1 0-32,1 0-15,26 0-1,-27 0 1,1 0 31,-1 0-16</inkml:trace>
  <inkml:trace contextRef="#ctx0" brushRef="#br0" timeOffset="1763">1111 0 0,'0'53'47,"0"26"-31,0-26-16,0 53 16,0-53-16,0 26 15,0-26-15,0 0 16,0 0-16,0 27 15,0-54-15,0 0 16,0 1 0,0 26-16,0-27 15,0 1 1,0-1 15</inkml:trace>
  <inkml:trace contextRef="#ctx0" brushRef="#br0" timeOffset="3131">1693 1323 0,'26'-26'78,"160"-27"-78,25 26 16,1 1-16,26-1 15,27 27-15,-1-26 16,-52 26-1,-80 0-15,-105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3T12:45:10.5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1581,'48'-235,"175"-848,-161 836,-62 246,1 1,-1-1,0 0,0 0,1 0,-1 1,0-1,1 0,-1 1,1-1,-1 0,1 1,-1-1,1 1,-1-1,1 1,-1-1,1 1,0-1,-1 1,1-1,0 1,0 0,-1-1,1 1,0 0,0 0,-1 0,1 0,0-1,0 1,0 0,-1 0,1 0,0 1,0-1,0 0,-1 0,1 0,0 1,0-1,-1 0,1 1,0-1,-1 0,1 1,0-1,-1 1,1-1,-1 1,1-1,0 1,-1 0,0-1,1 1,-1 0,1-1,-1 1,0 0,1 0,-1-1,0 1,0 0,39 62,-31-47,394 603,-275-430,7-4,72 68,-203-250,-1 1,1-1,-1 0,1 0,0 0,0 0,0 0,1 0,-1-1,1 0,-1 0,1 0,0 0,0 0,-1-1,1 1,1-1,-1 0,0 0,0-1,0 1,0-1,1 0,-1 0,0-1,0 1,0-1,0 0,0 0,1 0,-2 0,1-1,0 0,0 1,0-2,-1 1,1 0,-1-1,0 1,0-1,0 0,0 0,2-3,183-271,46-9,53-28,-275 297,0 0,1 1,1 0,1 1,0 0,1 1,0 1,1 1,1 0,9-4,-23 17,0-1,0 1,1 0,-1 0,0 1,0-1,0 1,0 0,-1 0,1 0,0 1,-1-1,0 1,1 0,-1 0,0 0,-1 0,1 0,0 1,-1-1,0 1,0 0,0 0,0-1,0 1,-1 0,0 1,0-1,1 4,6 9,6 13,2-1,1-1,1-1,2 0,0-1,2-1,1-1,0-1,2-1,1-2,7 5,310 212,-313-216,-1 2,-1 1,-1 1,-2 1,0 1,3 7,-9-8,2-2,0-1,2 0,0-2,1 0,2-2,14 9,37 32,-62-51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3T12:45:35.3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1766,'8'-3,"0"0,0-1,0 1,0-2,-1 1,1-1,-1 0,0 0,-1-1,1 0,-1-1,-1 1,1-1,-1 0,0 0,0-1,-1 1,0-1,-1 0,1 0,68-297,-47 164,14-119,34-111,-34 108,-15 52,-25 210,0 0,1 0,-1 0,0 0,1-1,-1 1,1 0,0 0,-1-1,1 1,0 0,0-1,0 1,-1-1,2 1,-1 0,0-1,0 1,0 0,1-1,-1 1,0 0,1 0,-1-1,1 1,0 0,-1 0,1 0,0-1,0 1,0 0,0 0,0 0,0 1,0-1,0 0,0 0,0 0,0 1,1-1,-1 1,0-1,0 1,1-1,-1 1,0 0,1 0,-1-1,0 1,1 0,-1 0,0 0,1 1,-1-1,1 0,-1 0,0 1,0-1,1 1,-1-1,0 1,0 0,1-1,-1 1,0 0,0 0,0 0,1 0,14 17,-1 0,-1 1,0 0,-1 1,-1 1,-2 0,0 0,0 2,0-1,189 353,-123-243,-7 45,85 147,13-74,-146-228,-19-18,-1 0,1 0,1-1,-1 1,0 0,1-1,0 0,0 1,0-1,0 0,0-1,1 1,-1 0,1-1,0 0,0 0,-1 0,1 0,1-1,-1 0,0 0,0 0,0 0,1 0,-1-1,0 0,1 0,-1 0,0 0,1-1,-1 0,0 0,0 0,0 0,0 0,0-1,0 0,0 0,0 0,0 0,1-3,170-265,26-42,-104 40,-38 85,30-35,13 55,-90 214,-5 8,3-1,2-1,3 0,1-1,7 9,90 287,-28-37,-40-156,-43-152,-1 0,0 0,1 0,0 1,0-2,0 1,0 0,0 0,0-1,1 1,-1-1,1 0,0 1,0-1,-1-1,1 1,1 0,-1-1,0 1,0-1,1 0,-1 0,0 0,1-1,-1 1,1-1,-1 0,1 0,-1 0,0 0,1-1,-1 1,1-1,-1 0,0 0,1 0,-1 0,0-1,0 0,0 1,0-1,1-1,109-102,94-143,-14-40,61-135,4 136,-257 286,0-1,-1 1,1-1,0 1,0 0,0-1,0 1,0 0,0 0,0 0,1 0,-1 0,0 0,0 0,1 0,-1 1,1-1,-1 0,1 1,-1 0,1-1,-1 1,1 0,-1-1,1 1,0 0,-1 0,1 0,-1 0,1 1,-1-1,1 0,0 1,-1-1,1 1,-1-1,0 1,1 0,-1 0,1 0,-1-1,0 1,0 0,0 1,1-1,-1 0,0 0,0 0,-1 1,1-1,0 0,0 1,-1-1,1 1,0-1,-1 1,0-1,1 1,-1-1,0 1,0 0,0-1,0 1,0-1,0 1,0-1,0 1,-1 0,89 237,16 36,22-8,77 85,-175-312,-19-25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6T07:55:03.75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2480,'58'-92,"260"-282,-134 133,-24 59,-156 181,-1-1,1 1,0-1,0 1,0 0,0 1,0-1,0 1,0 0,0 0,0 0,0 0,0 0,0 1,0 0,0 0,-1 0,1 1,0-1,0 1,-1 0,1 0,-1 0,0 0,1 0,-1 1,0 0,0-1,-1 1,1 0,-1 1,1-1,-1 0,0 1,0-1,0 1,-1 0,1-1,-1 1,0 0,0 3,15 14,86 97,5-5,117 94,-5-5,-217-200,0 0,1 0,-1 0,1-1,-1 0,1 1,0-1,-1 0,1 0,0 0,0-1,0 1,0-1,0 1,0-1,-1 0,1 0,0 0,0-1,0 1,0-1,0 1,0-1,0 0,-1 0,1 0,0-1,-1 1,1-1,-1 1,1-1,1-1,82-77,-61 53,110-96,-77 74,-2-4,-2-1,42-57,49-61,-117 135,-27 34,0 0,0-1,1 1,0 0,-1 0,1 0,0 0,0 1,1-1,-1 0,0 1,1 0,0 0,0-1,-1 1,1 1,0-1,1 0,-1 1,0 0,0-1,1 1,-1 1,0-1,1 0,-1 1,1 0,-1 0,1 0,18 11,0 1,-1 1,-1 2,0 0,-1 0,0 2,-1 1,-1 0,5 9,-3-7,159 151,-10-18,-130-125,-33-23,0 1,-1-2,2 1,-1 0,0-1,1 0,0-1,0 1,0-1,0 0,1 0,-1-1,1 0,-1 0,1-1,0 1,0-2,0 1,-1-1,1 0,0 0,0-1,0 1,0-2,0 1,-1-1,1 0,-1 0,1-1,3-2,209-194,316-246,-515 430,-17 11,1 0,-1 1,1-1,0 1,1-1,-1 1,0 1,1-1,0 0,0 1,0 0,0 0,0 1,0-1,0 1,0 0,0 1,1-1,-1 1,0 0,1 0,-1 1,0 0,1 0,-1 0,0 0,0 1,0 0,2 0,176 148,-28-30,5-8,5-7,81 34,442 255,-658-379</inkml:trace>
  <inkml:trace contextRef="#ctx0" brushRef="#br0" timeOffset="1486.817">3070 2163,'25'356,"31"210,-35-421,-19-123</inkml:trace>
  <inkml:trace contextRef="#ctx0" brushRef="#br0" timeOffset="3652.129">1509 2216,'0'-742,"-27"503,12 17,15 207,0-1,1 1,1 0,1 0,0 0,1 0,0 0,1 1,1-1,1 1,0 1,0-1,1 1,1 1,0 0,1 0,0 0,1 1,5-3,5-12,611-660,-610 663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7642361-BA9C-4AB4-9CF8-24C53A5F0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2EB2528-EA86-418B-84CB-7782007EE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310E0B1-63CB-4807-A320-17118DD4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74DE6D6-64CE-4BA2-9A3B-AF7AE573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FF8B829-9FAB-43F0-9F89-ED377F1D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981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F7C0A7F-1304-4939-B8EC-7EB56087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3AB5712-A091-413E-885D-C3402BC1F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74E815F-541E-4F34-B0B4-3984FECA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5CA03B5-85B4-4D86-A816-99B2B9B4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92B193A-399B-4884-B86B-2809EBC2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05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D5A4F303-6AE3-410E-949E-7DD9C5742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0DA61A57-6498-4AC6-86EB-F4E38925F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AE006AA-E464-4ACE-A7D2-68F3359B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ACAF8F5-8AB8-45B8-86F9-F9CD9D4C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76AB846-D12C-4B40-8EFB-B525FD70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14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71B1576-72E7-4C69-9685-B04270A1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97F76AC-CC8B-4D3D-8F0E-2FE7728FC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3072943-67BB-48B7-8B37-FE90B048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CF3D62E-3FC7-420A-AE70-D9D221CF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7A64AE7-0638-42A1-9F25-B0F2465F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227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FC93D33-941C-4079-8051-9999B91C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417F033-1992-450A-ABBA-D87C97BA9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3390505-4575-4996-A137-597EB553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B0ECBBB-B6B1-45D5-BE57-8F11B7DDA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17E96A4-CDC7-43D5-8E43-5E55940A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981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29B21F0-D8A4-4301-9CA2-743CA163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A638703-A96C-4491-BE9E-91ABE61B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6A4B4995-7047-42D1-A41A-E927D285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152D605-F685-4023-9F09-AABF36C4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C1C7545-D89D-4E9E-8E7E-5DEFDF4A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0B94C78-8025-4CFC-B0D9-A52E0965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960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197291B-AAB4-4030-8E9A-372AB3FA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05DA894-309B-4A77-8556-8F54694D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FC7D88AD-5F7C-4419-AC51-B3280B340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D24EB342-B3A5-477D-BA96-1F0F7BDB9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54B86495-752A-432E-9F43-45B646B62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6F98DB2D-B7F3-4B36-A279-53E65FE8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80BC7550-213B-4A00-9E0E-3FEC59E6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6E792CD6-9480-4561-8124-89532AC3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60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63090CE-22ED-4945-87BC-9C6A440A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BCB0B07-F81C-4AC3-884D-CF59A18B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74634819-05E7-4EB3-AA14-D6A3816D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8B4B261D-EDAD-48A5-819B-BC1909E5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794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6A6D245-3C6D-413E-B2C3-E264D3B5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076AEA84-F36E-42E1-B083-B7393837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9CE7AE92-F0D8-4F88-82D4-9C676EBD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290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1FECABD-A12B-4C2D-A637-733D0A69F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78C2B20-EB50-451E-8493-AF59FFDC1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2AF39948-9BC8-40D6-B41F-2E4C24DB7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E3235D8-0EBC-4E1B-86E0-15FDCCFB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591AB1F-22B7-4744-B856-312700DA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FF295E1E-ACD0-48A4-B718-C5F06A88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771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3DF0EAC-3FA9-489C-A258-E497BA7D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13E6956E-1AD6-4D21-8700-2D10BB7D6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627D92E9-ACA5-45CD-BE57-A6AF730FA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BFA77B0-A7FD-4E40-B061-EC663EE5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74FB627-B6F9-4256-8377-10CE1FB0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F28181E-0316-406C-9C55-EF874027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482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1651D814-ED0B-4A62-A068-3F64E53A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D98557A-D76A-48CE-8063-A3E0E5680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70FC4B4-60B5-42A9-A5EC-5B0267057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6A013-024D-4837-B6B5-48280364B4DC}" type="datetimeFigureOut">
              <a:rPr lang="et-EE" smtClean="0"/>
              <a:t>13.11.2023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471B35F-72B9-4EA5-9BBA-942C58AED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91086AF-A59D-4A86-8219-3753A5991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0870-D556-427A-83AD-A41763C95C9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834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1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3" Type="http://schemas.openxmlformats.org/officeDocument/2006/relationships/image" Target="../media/image10.emf"/><Relationship Id="rId12" Type="http://schemas.openxmlformats.org/officeDocument/2006/relationships/customXml" Target="../ink/ink13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4" Type="http://schemas.openxmlformats.org/officeDocument/2006/relationships/customXml" Target="../ink/ink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5522BB0-29DD-421A-935A-DBAEB573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Orgaaniliste ainete paljusus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FD1D903-9B77-4A04-8DA2-5DBBC0FF7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Tähtsaim element on </a:t>
            </a:r>
            <a:r>
              <a:rPr lang="et-E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–süsinik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Sisaldavad ka </a:t>
            </a:r>
            <a:r>
              <a:rPr lang="et-E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, N, P , S vm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Orgaanilisi aineid on mitusada miljonit.</a:t>
            </a:r>
          </a:p>
          <a:p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Miks süsinikuühendeid on nii palju?</a:t>
            </a:r>
          </a:p>
        </p:txBody>
      </p:sp>
    </p:spTree>
    <p:extLst>
      <p:ext uri="{BB962C8B-B14F-4D97-AF65-F5344CB8AC3E}">
        <p14:creationId xmlns:p14="http://schemas.microsoft.com/office/powerpoint/2010/main" val="382681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7509AFD-2DDE-42C8-A609-63286444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Süsiniku erilisus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26D9C31-7FC3-4831-908E-6A0EE187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1.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Saab moodustada 4 </a:t>
            </a:r>
            <a:r>
              <a:rPr lang="et-E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kovalentset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sidet: nii üksik-, kaksik- kui kolmiksidemeid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r>
              <a:rPr lang="et-EE" dirty="0"/>
              <a:t>2.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Saab moodustada erineva pikkusega ahelaid</a:t>
            </a:r>
            <a:endParaRPr lang="et-EE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Tint 5">
                <a:extLst>
                  <a:ext uri="{FF2B5EF4-FFF2-40B4-BE49-F238E27FC236}">
                    <a16:creationId xmlns:a16="http://schemas.microsoft.com/office/drawing/2014/main" id="{B5E33736-7695-48C2-BCD8-186B923C8A48}"/>
                  </a:ext>
                </a:extLst>
              </p14:cNvPr>
              <p14:cNvContentPartPr/>
              <p14:nvPr/>
            </p14:nvContentPartPr>
            <p14:xfrm>
              <a:off x="2028435" y="2457600"/>
              <a:ext cx="360" cy="191160"/>
            </p14:xfrm>
          </p:contentPart>
        </mc:Choice>
        <mc:Fallback xmlns="">
          <p:pic>
            <p:nvPicPr>
              <p:cNvPr id="6" name="Tint 5">
                <a:extLst>
                  <a:ext uri="{FF2B5EF4-FFF2-40B4-BE49-F238E27FC236}">
                    <a16:creationId xmlns:a16="http://schemas.microsoft.com/office/drawing/2014/main" id="{B5E33736-7695-48C2-BCD8-186B923C8A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9795" y="2448600"/>
                <a:ext cx="1800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Tint 17">
                <a:extLst>
                  <a:ext uri="{FF2B5EF4-FFF2-40B4-BE49-F238E27FC236}">
                    <a16:creationId xmlns:a16="http://schemas.microsoft.com/office/drawing/2014/main" id="{A5554B84-9D36-41A5-BFEB-B0AC3D6BE8CD}"/>
                  </a:ext>
                </a:extLst>
              </p14:cNvPr>
              <p14:cNvContentPartPr/>
              <p14:nvPr/>
            </p14:nvContentPartPr>
            <p14:xfrm>
              <a:off x="3895395" y="2924520"/>
              <a:ext cx="1150920" cy="598680"/>
            </p14:xfrm>
          </p:contentPart>
        </mc:Choice>
        <mc:Fallback xmlns="">
          <p:pic>
            <p:nvPicPr>
              <p:cNvPr id="18" name="Tint 17">
                <a:extLst>
                  <a:ext uri="{FF2B5EF4-FFF2-40B4-BE49-F238E27FC236}">
                    <a16:creationId xmlns:a16="http://schemas.microsoft.com/office/drawing/2014/main" id="{A5554B84-9D36-41A5-BFEB-B0AC3D6BE8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86755" y="2915520"/>
                <a:ext cx="1168560" cy="6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Tint 26">
                <a:extLst>
                  <a:ext uri="{FF2B5EF4-FFF2-40B4-BE49-F238E27FC236}">
                    <a16:creationId xmlns:a16="http://schemas.microsoft.com/office/drawing/2014/main" id="{84F9CDBB-9023-4085-B08E-0AD0A8E00D36}"/>
                  </a:ext>
                </a:extLst>
              </p14:cNvPr>
              <p14:cNvContentPartPr/>
              <p14:nvPr/>
            </p14:nvContentPartPr>
            <p14:xfrm>
              <a:off x="6267075" y="2886000"/>
              <a:ext cx="1113840" cy="308520"/>
            </p14:xfrm>
          </p:contentPart>
        </mc:Choice>
        <mc:Fallback xmlns="">
          <p:pic>
            <p:nvPicPr>
              <p:cNvPr id="27" name="Tint 26">
                <a:extLst>
                  <a:ext uri="{FF2B5EF4-FFF2-40B4-BE49-F238E27FC236}">
                    <a16:creationId xmlns:a16="http://schemas.microsoft.com/office/drawing/2014/main" id="{84F9CDBB-9023-4085-B08E-0AD0A8E00D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58435" y="2877000"/>
                <a:ext cx="113148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3" name="Tint 32">
                <a:extLst>
                  <a:ext uri="{FF2B5EF4-FFF2-40B4-BE49-F238E27FC236}">
                    <a16:creationId xmlns:a16="http://schemas.microsoft.com/office/drawing/2014/main" id="{E5112DDE-482A-4A45-B34B-5659872CA87E}"/>
                  </a:ext>
                </a:extLst>
              </p14:cNvPr>
              <p14:cNvContentPartPr/>
              <p14:nvPr/>
            </p14:nvContentPartPr>
            <p14:xfrm>
              <a:off x="8972115" y="2979600"/>
              <a:ext cx="1003320" cy="425160"/>
            </p14:xfrm>
          </p:contentPart>
        </mc:Choice>
        <mc:Fallback xmlns="">
          <p:pic>
            <p:nvPicPr>
              <p:cNvPr id="33" name="Tint 32">
                <a:extLst>
                  <a:ext uri="{FF2B5EF4-FFF2-40B4-BE49-F238E27FC236}">
                    <a16:creationId xmlns:a16="http://schemas.microsoft.com/office/drawing/2014/main" id="{E5112DDE-482A-4A45-B34B-5659872CA87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63475" y="2970600"/>
                <a:ext cx="1020960" cy="4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Tint 39">
                <a:extLst>
                  <a:ext uri="{FF2B5EF4-FFF2-40B4-BE49-F238E27FC236}">
                    <a16:creationId xmlns:a16="http://schemas.microsoft.com/office/drawing/2014/main" id="{1AE2FDAC-B06B-49CE-BDCB-FA72B2208188}"/>
                  </a:ext>
                </a:extLst>
              </p14:cNvPr>
              <p14:cNvContentPartPr/>
              <p14:nvPr/>
            </p14:nvContentPartPr>
            <p14:xfrm>
              <a:off x="2152635" y="3667200"/>
              <a:ext cx="19440" cy="238320"/>
            </p14:xfrm>
          </p:contentPart>
        </mc:Choice>
        <mc:Fallback xmlns="">
          <p:pic>
            <p:nvPicPr>
              <p:cNvPr id="40" name="Tint 39">
                <a:extLst>
                  <a:ext uri="{FF2B5EF4-FFF2-40B4-BE49-F238E27FC236}">
                    <a16:creationId xmlns:a16="http://schemas.microsoft.com/office/drawing/2014/main" id="{1AE2FDAC-B06B-49CE-BDCB-FA72B220818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3635" y="3658200"/>
                <a:ext cx="3708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2" name="Tint 41">
                <a:extLst>
                  <a:ext uri="{FF2B5EF4-FFF2-40B4-BE49-F238E27FC236}">
                    <a16:creationId xmlns:a16="http://schemas.microsoft.com/office/drawing/2014/main" id="{CC4342D9-F1F7-4084-9772-82664FDB3641}"/>
                  </a:ext>
                </a:extLst>
              </p14:cNvPr>
              <p14:cNvContentPartPr/>
              <p14:nvPr/>
            </p14:nvContentPartPr>
            <p14:xfrm>
              <a:off x="1705155" y="3028920"/>
              <a:ext cx="1248120" cy="588600"/>
            </p14:xfrm>
          </p:contentPart>
        </mc:Choice>
        <mc:Fallback xmlns="">
          <p:pic>
            <p:nvPicPr>
              <p:cNvPr id="42" name="Tint 41">
                <a:extLst>
                  <a:ext uri="{FF2B5EF4-FFF2-40B4-BE49-F238E27FC236}">
                    <a16:creationId xmlns:a16="http://schemas.microsoft.com/office/drawing/2014/main" id="{CC4342D9-F1F7-4084-9772-82664FDB364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96155" y="3019920"/>
                <a:ext cx="1265760" cy="60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" name="Tint 3">
                <a:extLst>
                  <a:ext uri="{FF2B5EF4-FFF2-40B4-BE49-F238E27FC236}">
                    <a16:creationId xmlns:a16="http://schemas.microsoft.com/office/drawing/2014/main" id="{0DCFA343-C434-49AD-A254-61556784E96B}"/>
                  </a:ext>
                </a:extLst>
              </p14:cNvPr>
              <p14:cNvContentPartPr/>
              <p14:nvPr/>
            </p14:nvContentPartPr>
            <p14:xfrm>
              <a:off x="7585907" y="5137613"/>
              <a:ext cx="1262880" cy="569160"/>
            </p14:xfrm>
          </p:contentPart>
        </mc:Choice>
        <mc:Fallback xmlns="">
          <p:pic>
            <p:nvPicPr>
              <p:cNvPr id="4" name="Tint 3">
                <a:extLst>
                  <a:ext uri="{FF2B5EF4-FFF2-40B4-BE49-F238E27FC236}">
                    <a16:creationId xmlns:a16="http://schemas.microsoft.com/office/drawing/2014/main" id="{0DCFA343-C434-49AD-A254-61556784E9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76907" y="5128613"/>
                <a:ext cx="1280520" cy="58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" name="Tint 6">
                <a:extLst>
                  <a:ext uri="{FF2B5EF4-FFF2-40B4-BE49-F238E27FC236}">
                    <a16:creationId xmlns:a16="http://schemas.microsoft.com/office/drawing/2014/main" id="{0C5032E7-0207-4FD4-9D9C-E3F5B4D9368F}"/>
                  </a:ext>
                </a:extLst>
              </p14:cNvPr>
              <p14:cNvContentPartPr/>
              <p14:nvPr/>
            </p14:nvContentPartPr>
            <p14:xfrm>
              <a:off x="2023187" y="5367293"/>
              <a:ext cx="1530360" cy="636120"/>
            </p14:xfrm>
          </p:contentPart>
        </mc:Choice>
        <mc:Fallback xmlns="">
          <p:pic>
            <p:nvPicPr>
              <p:cNvPr id="7" name="Tint 6">
                <a:extLst>
                  <a:ext uri="{FF2B5EF4-FFF2-40B4-BE49-F238E27FC236}">
                    <a16:creationId xmlns:a16="http://schemas.microsoft.com/office/drawing/2014/main" id="{0C5032E7-0207-4FD4-9D9C-E3F5B4D9368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14547" y="5358293"/>
                <a:ext cx="1548000" cy="65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085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5167583-5E59-4E1F-AC27-D6A95B79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A224252-75F2-4B0C-8EA7-211D1F59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Ahelad võivad olla hargnenud</a:t>
            </a:r>
          </a:p>
          <a:p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Võivad moodustuda tsüklid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Tint 7">
                <a:extLst>
                  <a:ext uri="{FF2B5EF4-FFF2-40B4-BE49-F238E27FC236}">
                    <a16:creationId xmlns:a16="http://schemas.microsoft.com/office/drawing/2014/main" id="{116EB27D-FC75-47E8-99BC-5A1D327F7A5D}"/>
                  </a:ext>
                </a:extLst>
              </p14:cNvPr>
              <p14:cNvContentPartPr/>
              <p14:nvPr/>
            </p14:nvContentPartPr>
            <p14:xfrm>
              <a:off x="2190435" y="2574240"/>
              <a:ext cx="2059920" cy="1171080"/>
            </p14:xfrm>
          </p:contentPart>
        </mc:Choice>
        <mc:Fallback xmlns="">
          <p:pic>
            <p:nvPicPr>
              <p:cNvPr id="8" name="Tint 7">
                <a:extLst>
                  <a:ext uri="{FF2B5EF4-FFF2-40B4-BE49-F238E27FC236}">
                    <a16:creationId xmlns:a16="http://schemas.microsoft.com/office/drawing/2014/main" id="{116EB27D-FC75-47E8-99BC-5A1D327F7A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1795" y="2565600"/>
                <a:ext cx="2077560" cy="11887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Viisnurknool 3">
            <a:extLst>
              <a:ext uri="{FF2B5EF4-FFF2-40B4-BE49-F238E27FC236}">
                <a16:creationId xmlns:a16="http://schemas.microsoft.com/office/drawing/2014/main" id="{392A95F4-F8CA-4F22-B4CA-184ED74C9BB3}"/>
              </a:ext>
            </a:extLst>
          </p:cNvPr>
          <p:cNvSpPr/>
          <p:nvPr/>
        </p:nvSpPr>
        <p:spPr>
          <a:xfrm>
            <a:off x="6815667" y="4614333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Kuusnurk 4">
            <a:extLst>
              <a:ext uri="{FF2B5EF4-FFF2-40B4-BE49-F238E27FC236}">
                <a16:creationId xmlns:a16="http://schemas.microsoft.com/office/drawing/2014/main" id="{76A6F316-6973-4093-B425-364B70FF9E45}"/>
              </a:ext>
            </a:extLst>
          </p:cNvPr>
          <p:cNvSpPr/>
          <p:nvPr/>
        </p:nvSpPr>
        <p:spPr>
          <a:xfrm>
            <a:off x="2870200" y="5528733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23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261339D-4851-48F8-A6ED-FE81B916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D4627B3-04FA-464D-AF81-C7F571740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5.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Ained võivad sisaldada erinevaid funktsionaalrühmi</a:t>
            </a:r>
          </a:p>
          <a:p>
            <a:pPr marL="0" indent="0">
              <a:buNone/>
            </a:pPr>
            <a:r>
              <a:rPr lang="et-EE" dirty="0"/>
              <a:t>Näiteks 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-OH rühm  on alkoholidel</a:t>
            </a:r>
          </a:p>
          <a:p>
            <a:pPr marL="0" indent="0">
              <a:buNone/>
            </a:pPr>
            <a:r>
              <a:rPr lang="et-EE" sz="3600">
                <a:latin typeface="Times New Roman" panose="02020603050405020304" pitchFamily="18" charset="0"/>
                <a:cs typeface="Times New Roman" panose="02020603050405020304" pitchFamily="18" charset="0"/>
              </a:rPr>
              <a:t>või nn.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aromaatset tuuma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 3">
                <a:extLst>
                  <a:ext uri="{FF2B5EF4-FFF2-40B4-BE49-F238E27FC236}">
                    <a16:creationId xmlns:a16="http://schemas.microsoft.com/office/drawing/2014/main" id="{E714A105-96FF-40B7-A67E-93CD73782567}"/>
                  </a:ext>
                </a:extLst>
              </p14:cNvPr>
              <p14:cNvContentPartPr/>
              <p14:nvPr/>
            </p14:nvContentPartPr>
            <p14:xfrm>
              <a:off x="1600035" y="2000400"/>
              <a:ext cx="360" cy="360"/>
            </p14:xfrm>
          </p:contentPart>
        </mc:Choice>
        <mc:Fallback xmlns="">
          <p:pic>
            <p:nvPicPr>
              <p:cNvPr id="4" name="Tint 3">
                <a:extLst>
                  <a:ext uri="{FF2B5EF4-FFF2-40B4-BE49-F238E27FC236}">
                    <a16:creationId xmlns:a16="http://schemas.microsoft.com/office/drawing/2014/main" id="{E714A105-96FF-40B7-A67E-93CD737825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1395" y="19914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Tint 10">
                <a:extLst>
                  <a:ext uri="{FF2B5EF4-FFF2-40B4-BE49-F238E27FC236}">
                    <a16:creationId xmlns:a16="http://schemas.microsoft.com/office/drawing/2014/main" id="{FC701C3B-47E2-499B-A737-6061F4FFE548}"/>
                  </a:ext>
                </a:extLst>
              </p14:cNvPr>
              <p14:cNvContentPartPr/>
              <p14:nvPr/>
            </p14:nvContentPartPr>
            <p14:xfrm>
              <a:off x="1577355" y="2276520"/>
              <a:ext cx="4320" cy="360"/>
            </p14:xfrm>
          </p:contentPart>
        </mc:Choice>
        <mc:Fallback xmlns="">
          <p:pic>
            <p:nvPicPr>
              <p:cNvPr id="11" name="Tint 10">
                <a:extLst>
                  <a:ext uri="{FF2B5EF4-FFF2-40B4-BE49-F238E27FC236}">
                    <a16:creationId xmlns:a16="http://schemas.microsoft.com/office/drawing/2014/main" id="{FC701C3B-47E2-499B-A737-6061F4FFE5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8355" y="2267520"/>
                <a:ext cx="219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Tint 16">
                <a:extLst>
                  <a:ext uri="{FF2B5EF4-FFF2-40B4-BE49-F238E27FC236}">
                    <a16:creationId xmlns:a16="http://schemas.microsoft.com/office/drawing/2014/main" id="{9EE74A28-4DFD-4B49-B2A6-6C0C1077A617}"/>
                  </a:ext>
                </a:extLst>
              </p14:cNvPr>
              <p14:cNvContentPartPr/>
              <p14:nvPr/>
            </p14:nvContentPartPr>
            <p14:xfrm>
              <a:off x="4638435" y="2971680"/>
              <a:ext cx="10080" cy="55440"/>
            </p14:xfrm>
          </p:contentPart>
        </mc:Choice>
        <mc:Fallback xmlns="">
          <p:pic>
            <p:nvPicPr>
              <p:cNvPr id="17" name="Tint 16">
                <a:extLst>
                  <a:ext uri="{FF2B5EF4-FFF2-40B4-BE49-F238E27FC236}">
                    <a16:creationId xmlns:a16="http://schemas.microsoft.com/office/drawing/2014/main" id="{9EE74A28-4DFD-4B49-B2A6-6C0C1077A61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29795" y="2962680"/>
                <a:ext cx="2772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Tint 24">
                <a:extLst>
                  <a:ext uri="{FF2B5EF4-FFF2-40B4-BE49-F238E27FC236}">
                    <a16:creationId xmlns:a16="http://schemas.microsoft.com/office/drawing/2014/main" id="{2F2D907F-1173-40AE-8270-55B1B652AD59}"/>
                  </a:ext>
                </a:extLst>
              </p14:cNvPr>
              <p14:cNvContentPartPr/>
              <p14:nvPr/>
            </p14:nvContentPartPr>
            <p14:xfrm>
              <a:off x="5886075" y="3114107"/>
              <a:ext cx="886320" cy="1077120"/>
            </p14:xfrm>
          </p:contentPart>
        </mc:Choice>
        <mc:Fallback>
          <p:pic>
            <p:nvPicPr>
              <p:cNvPr id="25" name="Tint 24">
                <a:extLst>
                  <a:ext uri="{FF2B5EF4-FFF2-40B4-BE49-F238E27FC236}">
                    <a16:creationId xmlns:a16="http://schemas.microsoft.com/office/drawing/2014/main" id="{2F2D907F-1173-40AE-8270-55B1B652AD5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77075" y="3105107"/>
                <a:ext cx="903960" cy="109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134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86</Words>
  <Application>Microsoft Office PowerPoint</Application>
  <PresentationFormat>Laiekraan</PresentationFormat>
  <Paragraphs>20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Office'i kujundus</vt:lpstr>
      <vt:lpstr>Orgaaniliste ainete paljusus </vt:lpstr>
      <vt:lpstr>Süsiniku erilisus 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Katrin Jonas</dc:creator>
  <cp:lastModifiedBy>Katrin Jonas</cp:lastModifiedBy>
  <cp:revision>11</cp:revision>
  <dcterms:created xsi:type="dcterms:W3CDTF">2023-04-06T07:57:34Z</dcterms:created>
  <dcterms:modified xsi:type="dcterms:W3CDTF">2023-11-13T16:02:02Z</dcterms:modified>
</cp:coreProperties>
</file>